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322" r:id="rId6"/>
    <p:sldId id="271" r:id="rId7"/>
    <p:sldId id="323" r:id="rId8"/>
    <p:sldId id="482" r:id="rId9"/>
    <p:sldId id="276" r:id="rId10"/>
    <p:sldId id="324" r:id="rId11"/>
    <p:sldId id="370" r:id="rId12"/>
    <p:sldId id="993" r:id="rId13"/>
    <p:sldId id="326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B41"/>
    <a:srgbClr val="DB8A49"/>
    <a:srgbClr val="FCDDAF"/>
    <a:srgbClr val="FDE6BD"/>
    <a:srgbClr val="DCB4B0"/>
    <a:srgbClr val="F1F1F3"/>
    <a:srgbClr val="EFF0F2"/>
    <a:srgbClr val="F6F6F6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84" d="100"/>
          <a:sy n="84" d="100"/>
        </p:scale>
        <p:origin x="595" y="72"/>
      </p:cViewPr>
      <p:guideLst>
        <p:guide orient="horz" pos="2150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5B925-22C6-43BA-9A74-53F784B92F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5B925-22C6-43BA-9A74-53F784B92F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5B925-22C6-43BA-9A74-53F784B92F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5B925-22C6-43BA-9A74-53F784B92F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5B925-22C6-43BA-9A74-53F784B92F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A99BD-2EA6-4F01-9F8B-6E791D8CB1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5B925-22C6-43BA-9A74-53F784B92F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550529"/>
            <a:ext cx="9396000" cy="286232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Subtitle goes here</a:t>
            </a: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4360" y="837501"/>
            <a:ext cx="9396000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603629" y="6325231"/>
            <a:ext cx="4114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defTabSz="914400">
              <a:defRPr/>
            </a:pPr>
            <a:r>
              <a:rPr lang="en-IN">
                <a:solidFill>
                  <a:prstClr val="white">
                    <a:lumMod val="65000"/>
                  </a:prstClr>
                </a:solidFill>
                <a:latin typeface="Justus oldstyle"/>
              </a:rPr>
              <a:t>Footer goes here</a:t>
            </a:r>
            <a:endParaRPr lang="en-IN" dirty="0">
              <a:solidFill>
                <a:prstClr val="white">
                  <a:lumMod val="65000"/>
                </a:prstClr>
              </a:solidFill>
              <a:latin typeface="Justus oldstyle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isInverted="1"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1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0" b="2081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24287" y="207034"/>
            <a:ext cx="11783683" cy="64611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41746" y="332510"/>
            <a:ext cx="11499272" cy="6151418"/>
          </a:xfrm>
          <a:prstGeom prst="rect">
            <a:avLst/>
          </a:prstGeom>
          <a:noFill/>
          <a:ln w="38100">
            <a:solidFill>
              <a:srgbClr val="BE6B4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0" b="2081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1" name="Freeform 169"/>
          <p:cNvSpPr/>
          <p:nvPr/>
        </p:nvSpPr>
        <p:spPr bwMode="auto">
          <a:xfrm>
            <a:off x="0" y="3908791"/>
            <a:ext cx="12306925" cy="3073465"/>
          </a:xfrm>
          <a:custGeom>
            <a:avLst/>
            <a:gdLst>
              <a:gd name="T0" fmla="*/ 0 w 3595"/>
              <a:gd name="T1" fmla="*/ 154 h 608"/>
              <a:gd name="T2" fmla="*/ 542 w 3595"/>
              <a:gd name="T3" fmla="*/ 27 h 608"/>
              <a:gd name="T4" fmla="*/ 1075 w 3595"/>
              <a:gd name="T5" fmla="*/ 96 h 608"/>
              <a:gd name="T6" fmla="*/ 1385 w 3595"/>
              <a:gd name="T7" fmla="*/ 16 h 608"/>
              <a:gd name="T8" fmla="*/ 1846 w 3595"/>
              <a:gd name="T9" fmla="*/ 88 h 608"/>
              <a:gd name="T10" fmla="*/ 2418 w 3595"/>
              <a:gd name="T11" fmla="*/ 29 h 608"/>
              <a:gd name="T12" fmla="*/ 2860 w 3595"/>
              <a:gd name="T13" fmla="*/ 83 h 608"/>
              <a:gd name="T14" fmla="*/ 3578 w 3595"/>
              <a:gd name="T15" fmla="*/ 116 h 608"/>
              <a:gd name="T16" fmla="*/ 3595 w 3595"/>
              <a:gd name="T17" fmla="*/ 608 h 608"/>
              <a:gd name="T18" fmla="*/ 0 w 3595"/>
              <a:gd name="T19" fmla="*/ 588 h 608"/>
              <a:gd name="T20" fmla="*/ 0 w 3595"/>
              <a:gd name="T21" fmla="*/ 154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95" h="608">
                <a:moveTo>
                  <a:pt x="0" y="154"/>
                </a:moveTo>
                <a:cubicBezTo>
                  <a:pt x="160" y="52"/>
                  <a:pt x="354" y="7"/>
                  <a:pt x="542" y="27"/>
                </a:cubicBezTo>
                <a:cubicBezTo>
                  <a:pt x="721" y="47"/>
                  <a:pt x="897" y="124"/>
                  <a:pt x="1075" y="96"/>
                </a:cubicBezTo>
                <a:cubicBezTo>
                  <a:pt x="1181" y="80"/>
                  <a:pt x="1279" y="27"/>
                  <a:pt x="1385" y="16"/>
                </a:cubicBezTo>
                <a:cubicBezTo>
                  <a:pt x="1540" y="0"/>
                  <a:pt x="1690" y="74"/>
                  <a:pt x="1846" y="88"/>
                </a:cubicBezTo>
                <a:cubicBezTo>
                  <a:pt x="2037" y="105"/>
                  <a:pt x="2226" y="30"/>
                  <a:pt x="2418" y="29"/>
                </a:cubicBezTo>
                <a:cubicBezTo>
                  <a:pt x="2566" y="28"/>
                  <a:pt x="2712" y="71"/>
                  <a:pt x="2860" y="83"/>
                </a:cubicBezTo>
                <a:cubicBezTo>
                  <a:pt x="3100" y="102"/>
                  <a:pt x="3349" y="40"/>
                  <a:pt x="3578" y="116"/>
                </a:cubicBezTo>
                <a:cubicBezTo>
                  <a:pt x="3595" y="608"/>
                  <a:pt x="3595" y="608"/>
                  <a:pt x="3595" y="608"/>
                </a:cubicBezTo>
                <a:cubicBezTo>
                  <a:pt x="0" y="588"/>
                  <a:pt x="0" y="588"/>
                  <a:pt x="0" y="588"/>
                </a:cubicBezTo>
                <a:lnTo>
                  <a:pt x="0" y="154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sz="2365"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271880" y="6022494"/>
            <a:ext cx="5914503" cy="513792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小组成员：秦裕胜、母贺楠、罗炜乐、杨思源、孙广海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51865">
              <a:defRPr/>
            </a:pPr>
            <a:endParaRPr lang="en-US" altLang="zh-CN" sz="1315" kern="0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3107103" y="5511979"/>
            <a:ext cx="6612224" cy="202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endParaRPr lang="en-US" altLang="zh-CN" sz="1315" spc="788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196046" y="4527878"/>
            <a:ext cx="5096961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8000" dirty="0">
                <a:solidFill>
                  <a:schemeClr val="bg2">
                    <a:lumMod val="10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Arial" panose="020B0604020202020204" pitchFamily="34" charset="0"/>
              </a:rPr>
              <a:t>中</a:t>
            </a:r>
            <a:r>
              <a:rPr lang="zh-CN" altLang="en-US" sz="8000" dirty="0" smtClean="0">
                <a:solidFill>
                  <a:schemeClr val="bg2">
                    <a:lumMod val="10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Arial" panose="020B0604020202020204" pitchFamily="34" charset="0"/>
              </a:rPr>
              <a:t>大黑市</a:t>
            </a:r>
            <a:endParaRPr lang="en-US" altLang="zh-CN" sz="8000" dirty="0">
              <a:solidFill>
                <a:schemeClr val="bg2">
                  <a:lumMod val="10000"/>
                </a:scheme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097362" y="6395738"/>
            <a:ext cx="1294121" cy="20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endParaRPr lang="zh-CN" altLang="en-US" sz="1310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79923" y="5830561"/>
            <a:ext cx="829946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6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1644651" y="753746"/>
            <a:ext cx="8903970" cy="5560694"/>
            <a:chOff x="6942423" y="2125187"/>
            <a:chExt cx="4519575" cy="282235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423" y="2125187"/>
              <a:ext cx="4519575" cy="2822356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682965" y="2474725"/>
              <a:ext cx="3038167" cy="190854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pic>
        <p:nvPicPr>
          <p:cNvPr id="4" name="中大黑市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3055" y="1344295"/>
            <a:ext cx="6430010" cy="395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0" b="2081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1" name="Freeform 169"/>
          <p:cNvSpPr/>
          <p:nvPr/>
        </p:nvSpPr>
        <p:spPr bwMode="auto">
          <a:xfrm>
            <a:off x="0" y="3908791"/>
            <a:ext cx="12306925" cy="3073465"/>
          </a:xfrm>
          <a:custGeom>
            <a:avLst/>
            <a:gdLst>
              <a:gd name="T0" fmla="*/ 0 w 3595"/>
              <a:gd name="T1" fmla="*/ 154 h 608"/>
              <a:gd name="T2" fmla="*/ 542 w 3595"/>
              <a:gd name="T3" fmla="*/ 27 h 608"/>
              <a:gd name="T4" fmla="*/ 1075 w 3595"/>
              <a:gd name="T5" fmla="*/ 96 h 608"/>
              <a:gd name="T6" fmla="*/ 1385 w 3595"/>
              <a:gd name="T7" fmla="*/ 16 h 608"/>
              <a:gd name="T8" fmla="*/ 1846 w 3595"/>
              <a:gd name="T9" fmla="*/ 88 h 608"/>
              <a:gd name="T10" fmla="*/ 2418 w 3595"/>
              <a:gd name="T11" fmla="*/ 29 h 608"/>
              <a:gd name="T12" fmla="*/ 2860 w 3595"/>
              <a:gd name="T13" fmla="*/ 83 h 608"/>
              <a:gd name="T14" fmla="*/ 3578 w 3595"/>
              <a:gd name="T15" fmla="*/ 116 h 608"/>
              <a:gd name="T16" fmla="*/ 3595 w 3595"/>
              <a:gd name="T17" fmla="*/ 608 h 608"/>
              <a:gd name="T18" fmla="*/ 0 w 3595"/>
              <a:gd name="T19" fmla="*/ 588 h 608"/>
              <a:gd name="T20" fmla="*/ 0 w 3595"/>
              <a:gd name="T21" fmla="*/ 154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95" h="608">
                <a:moveTo>
                  <a:pt x="0" y="154"/>
                </a:moveTo>
                <a:cubicBezTo>
                  <a:pt x="160" y="52"/>
                  <a:pt x="354" y="7"/>
                  <a:pt x="542" y="27"/>
                </a:cubicBezTo>
                <a:cubicBezTo>
                  <a:pt x="721" y="47"/>
                  <a:pt x="897" y="124"/>
                  <a:pt x="1075" y="96"/>
                </a:cubicBezTo>
                <a:cubicBezTo>
                  <a:pt x="1181" y="80"/>
                  <a:pt x="1279" y="27"/>
                  <a:pt x="1385" y="16"/>
                </a:cubicBezTo>
                <a:cubicBezTo>
                  <a:pt x="1540" y="0"/>
                  <a:pt x="1690" y="74"/>
                  <a:pt x="1846" y="88"/>
                </a:cubicBezTo>
                <a:cubicBezTo>
                  <a:pt x="2037" y="105"/>
                  <a:pt x="2226" y="30"/>
                  <a:pt x="2418" y="29"/>
                </a:cubicBezTo>
                <a:cubicBezTo>
                  <a:pt x="2566" y="28"/>
                  <a:pt x="2712" y="71"/>
                  <a:pt x="2860" y="83"/>
                </a:cubicBezTo>
                <a:cubicBezTo>
                  <a:pt x="3100" y="102"/>
                  <a:pt x="3349" y="40"/>
                  <a:pt x="3578" y="116"/>
                </a:cubicBezTo>
                <a:cubicBezTo>
                  <a:pt x="3595" y="608"/>
                  <a:pt x="3595" y="608"/>
                  <a:pt x="3595" y="608"/>
                </a:cubicBezTo>
                <a:cubicBezTo>
                  <a:pt x="0" y="588"/>
                  <a:pt x="0" y="588"/>
                  <a:pt x="0" y="588"/>
                </a:cubicBezTo>
                <a:lnTo>
                  <a:pt x="0" y="154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sz="2365"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5029500" y="4889362"/>
            <a:ext cx="301508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Arial" panose="020B0604020202020204" pitchFamily="34" charset="0"/>
              </a:rPr>
              <a:t>THANKS~</a:t>
            </a:r>
            <a:endParaRPr lang="en-US" altLang="zh-CN" sz="4800" dirty="0">
              <a:solidFill>
                <a:schemeClr val="bg2">
                  <a:lumMod val="10000"/>
                </a:scheme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927705" y="5821325"/>
            <a:ext cx="829946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E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07709" y="323851"/>
            <a:ext cx="6598516" cy="6289386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169"/>
          <p:cNvSpPr/>
          <p:nvPr/>
        </p:nvSpPr>
        <p:spPr bwMode="auto">
          <a:xfrm rot="5400000">
            <a:off x="960925" y="1959576"/>
            <a:ext cx="6307752" cy="3073465"/>
          </a:xfrm>
          <a:custGeom>
            <a:avLst/>
            <a:gdLst>
              <a:gd name="T0" fmla="*/ 0 w 3595"/>
              <a:gd name="T1" fmla="*/ 154 h 608"/>
              <a:gd name="T2" fmla="*/ 542 w 3595"/>
              <a:gd name="T3" fmla="*/ 27 h 608"/>
              <a:gd name="T4" fmla="*/ 1075 w 3595"/>
              <a:gd name="T5" fmla="*/ 96 h 608"/>
              <a:gd name="T6" fmla="*/ 1385 w 3595"/>
              <a:gd name="T7" fmla="*/ 16 h 608"/>
              <a:gd name="T8" fmla="*/ 1846 w 3595"/>
              <a:gd name="T9" fmla="*/ 88 h 608"/>
              <a:gd name="T10" fmla="*/ 2418 w 3595"/>
              <a:gd name="T11" fmla="*/ 29 h 608"/>
              <a:gd name="T12" fmla="*/ 2860 w 3595"/>
              <a:gd name="T13" fmla="*/ 83 h 608"/>
              <a:gd name="T14" fmla="*/ 3578 w 3595"/>
              <a:gd name="T15" fmla="*/ 116 h 608"/>
              <a:gd name="T16" fmla="*/ 3595 w 3595"/>
              <a:gd name="T17" fmla="*/ 608 h 608"/>
              <a:gd name="T18" fmla="*/ 0 w 3595"/>
              <a:gd name="T19" fmla="*/ 588 h 608"/>
              <a:gd name="T20" fmla="*/ 0 w 3595"/>
              <a:gd name="T21" fmla="*/ 154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95" h="608">
                <a:moveTo>
                  <a:pt x="0" y="154"/>
                </a:moveTo>
                <a:cubicBezTo>
                  <a:pt x="160" y="52"/>
                  <a:pt x="354" y="7"/>
                  <a:pt x="542" y="27"/>
                </a:cubicBezTo>
                <a:cubicBezTo>
                  <a:pt x="721" y="47"/>
                  <a:pt x="897" y="124"/>
                  <a:pt x="1075" y="96"/>
                </a:cubicBezTo>
                <a:cubicBezTo>
                  <a:pt x="1181" y="80"/>
                  <a:pt x="1279" y="27"/>
                  <a:pt x="1385" y="16"/>
                </a:cubicBezTo>
                <a:cubicBezTo>
                  <a:pt x="1540" y="0"/>
                  <a:pt x="1690" y="74"/>
                  <a:pt x="1846" y="88"/>
                </a:cubicBezTo>
                <a:cubicBezTo>
                  <a:pt x="2037" y="105"/>
                  <a:pt x="2226" y="30"/>
                  <a:pt x="2418" y="29"/>
                </a:cubicBezTo>
                <a:cubicBezTo>
                  <a:pt x="2566" y="28"/>
                  <a:pt x="2712" y="71"/>
                  <a:pt x="2860" y="83"/>
                </a:cubicBezTo>
                <a:cubicBezTo>
                  <a:pt x="3100" y="102"/>
                  <a:pt x="3349" y="40"/>
                  <a:pt x="3578" y="116"/>
                </a:cubicBezTo>
                <a:cubicBezTo>
                  <a:pt x="3595" y="608"/>
                  <a:pt x="3595" y="608"/>
                  <a:pt x="3595" y="608"/>
                </a:cubicBezTo>
                <a:cubicBezTo>
                  <a:pt x="0" y="588"/>
                  <a:pt x="0" y="588"/>
                  <a:pt x="0" y="588"/>
                </a:cubicBezTo>
                <a:lnTo>
                  <a:pt x="0" y="154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sz="2365"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92969" y="694342"/>
            <a:ext cx="1952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目录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0965" y="1827356"/>
            <a:ext cx="1397454" cy="123825"/>
            <a:chOff x="10086975" y="2133600"/>
            <a:chExt cx="752475" cy="66675"/>
          </a:xfrm>
          <a:solidFill>
            <a:srgbClr val="DB8A49"/>
          </a:solidFill>
        </p:grpSpPr>
        <p:sp>
          <p:nvSpPr>
            <p:cNvPr id="13" name="椭圆 12"/>
            <p:cNvSpPr/>
            <p:nvPr/>
          </p:nvSpPr>
          <p:spPr>
            <a:xfrm>
              <a:off x="100869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2203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3727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5060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6394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7727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13"/>
            <a:ext cx="5135418" cy="6865613"/>
          </a:xfrm>
          <a:prstGeom prst="rect">
            <a:avLst/>
          </a:prstGeom>
        </p:spPr>
      </p:pic>
      <p:sp>
        <p:nvSpPr>
          <p:cNvPr id="21" name="淘宝网Chenying0907出品 18"/>
          <p:cNvSpPr/>
          <p:nvPr/>
        </p:nvSpPr>
        <p:spPr bwMode="auto">
          <a:xfrm rot="5400000" flipV="1">
            <a:off x="4902992" y="3405142"/>
            <a:ext cx="469963" cy="473154"/>
          </a:xfrm>
          <a:prstGeom prst="ellipse">
            <a:avLst/>
          </a:prstGeom>
          <a:solidFill>
            <a:srgbClr val="BE6B41"/>
          </a:solidFill>
          <a:ln w="57150">
            <a:solidFill>
              <a:schemeClr val="bg1"/>
            </a:solidFill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2" name="淘宝网Chenying0907出品 20"/>
          <p:cNvSpPr/>
          <p:nvPr/>
        </p:nvSpPr>
        <p:spPr bwMode="auto">
          <a:xfrm rot="5400000" flipV="1">
            <a:off x="4883851" y="2067902"/>
            <a:ext cx="469963" cy="473154"/>
          </a:xfrm>
          <a:prstGeom prst="ellipse">
            <a:avLst/>
          </a:prstGeom>
          <a:solidFill>
            <a:srgbClr val="BE6B41"/>
          </a:solidFill>
          <a:ln w="57150">
            <a:solidFill>
              <a:schemeClr val="bg1"/>
            </a:solidFill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8" name="淘宝网Chenying0907出品 21"/>
          <p:cNvSpPr/>
          <p:nvPr/>
        </p:nvSpPr>
        <p:spPr bwMode="auto">
          <a:xfrm rot="5400000" flipV="1">
            <a:off x="4892722" y="4691014"/>
            <a:ext cx="469963" cy="473154"/>
          </a:xfrm>
          <a:prstGeom prst="ellipse">
            <a:avLst/>
          </a:prstGeom>
          <a:solidFill>
            <a:srgbClr val="BE6B41"/>
          </a:solidFill>
          <a:ln w="57150">
            <a:solidFill>
              <a:schemeClr val="bg1"/>
            </a:solidFill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21577" y="2162189"/>
            <a:ext cx="38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sym typeface="+mn-ea"/>
              </a:rPr>
              <a:t>01</a:t>
            </a:r>
            <a:endParaRPr lang="zh-CN" altLang="en-US" sz="1200" b="1" dirty="0">
              <a:solidFill>
                <a:schemeClr val="bg1"/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944615" y="3502508"/>
            <a:ext cx="38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sym typeface="+mn-ea"/>
              </a:rPr>
              <a:t>02</a:t>
            </a:r>
            <a:endParaRPr lang="zh-CN" altLang="en-US" sz="1200" b="1" dirty="0">
              <a:solidFill>
                <a:schemeClr val="bg1"/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29486" y="4787858"/>
            <a:ext cx="387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sym typeface="+mn-ea"/>
              </a:rPr>
              <a:t>03</a:t>
            </a:r>
            <a:endParaRPr lang="zh-CN" altLang="en-US" sz="1200" b="1" dirty="0">
              <a:solidFill>
                <a:schemeClr val="bg1"/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73909" y="2099433"/>
            <a:ext cx="2339102" cy="52322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项目开发环境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68962" y="4632056"/>
            <a:ext cx="2339102" cy="52322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项目成果展示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81332" y="3360189"/>
            <a:ext cx="2339102" cy="52322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项目开发流程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53650" y="2541085"/>
            <a:ext cx="184731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315" spc="3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33824" y="4410288"/>
            <a:ext cx="184731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315" spc="3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08373" y="3402747"/>
            <a:ext cx="184731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1315" spc="3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37007" y="5352414"/>
            <a:ext cx="184731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315" spc="3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E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07709" y="323851"/>
            <a:ext cx="6598516" cy="6289386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169"/>
          <p:cNvSpPr/>
          <p:nvPr/>
        </p:nvSpPr>
        <p:spPr bwMode="auto">
          <a:xfrm rot="5400000">
            <a:off x="960925" y="1959576"/>
            <a:ext cx="6307752" cy="3073465"/>
          </a:xfrm>
          <a:custGeom>
            <a:avLst/>
            <a:gdLst>
              <a:gd name="T0" fmla="*/ 0 w 3595"/>
              <a:gd name="T1" fmla="*/ 154 h 608"/>
              <a:gd name="T2" fmla="*/ 542 w 3595"/>
              <a:gd name="T3" fmla="*/ 27 h 608"/>
              <a:gd name="T4" fmla="*/ 1075 w 3595"/>
              <a:gd name="T5" fmla="*/ 96 h 608"/>
              <a:gd name="T6" fmla="*/ 1385 w 3595"/>
              <a:gd name="T7" fmla="*/ 16 h 608"/>
              <a:gd name="T8" fmla="*/ 1846 w 3595"/>
              <a:gd name="T9" fmla="*/ 88 h 608"/>
              <a:gd name="T10" fmla="*/ 2418 w 3595"/>
              <a:gd name="T11" fmla="*/ 29 h 608"/>
              <a:gd name="T12" fmla="*/ 2860 w 3595"/>
              <a:gd name="T13" fmla="*/ 83 h 608"/>
              <a:gd name="T14" fmla="*/ 3578 w 3595"/>
              <a:gd name="T15" fmla="*/ 116 h 608"/>
              <a:gd name="T16" fmla="*/ 3595 w 3595"/>
              <a:gd name="T17" fmla="*/ 608 h 608"/>
              <a:gd name="T18" fmla="*/ 0 w 3595"/>
              <a:gd name="T19" fmla="*/ 588 h 608"/>
              <a:gd name="T20" fmla="*/ 0 w 3595"/>
              <a:gd name="T21" fmla="*/ 154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95" h="608">
                <a:moveTo>
                  <a:pt x="0" y="154"/>
                </a:moveTo>
                <a:cubicBezTo>
                  <a:pt x="160" y="52"/>
                  <a:pt x="354" y="7"/>
                  <a:pt x="542" y="27"/>
                </a:cubicBezTo>
                <a:cubicBezTo>
                  <a:pt x="721" y="47"/>
                  <a:pt x="897" y="124"/>
                  <a:pt x="1075" y="96"/>
                </a:cubicBezTo>
                <a:cubicBezTo>
                  <a:pt x="1181" y="80"/>
                  <a:pt x="1279" y="27"/>
                  <a:pt x="1385" y="16"/>
                </a:cubicBezTo>
                <a:cubicBezTo>
                  <a:pt x="1540" y="0"/>
                  <a:pt x="1690" y="74"/>
                  <a:pt x="1846" y="88"/>
                </a:cubicBezTo>
                <a:cubicBezTo>
                  <a:pt x="2037" y="105"/>
                  <a:pt x="2226" y="30"/>
                  <a:pt x="2418" y="29"/>
                </a:cubicBezTo>
                <a:cubicBezTo>
                  <a:pt x="2566" y="28"/>
                  <a:pt x="2712" y="71"/>
                  <a:pt x="2860" y="83"/>
                </a:cubicBezTo>
                <a:cubicBezTo>
                  <a:pt x="3100" y="102"/>
                  <a:pt x="3349" y="40"/>
                  <a:pt x="3578" y="116"/>
                </a:cubicBezTo>
                <a:cubicBezTo>
                  <a:pt x="3595" y="608"/>
                  <a:pt x="3595" y="608"/>
                  <a:pt x="3595" y="608"/>
                </a:cubicBezTo>
                <a:cubicBezTo>
                  <a:pt x="0" y="588"/>
                  <a:pt x="0" y="588"/>
                  <a:pt x="0" y="588"/>
                </a:cubicBezTo>
                <a:lnTo>
                  <a:pt x="0" y="154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sz="2365"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56388" y="666633"/>
            <a:ext cx="993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1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0965" y="1827356"/>
            <a:ext cx="1397454" cy="123825"/>
            <a:chOff x="10086975" y="2133600"/>
            <a:chExt cx="752475" cy="66675"/>
          </a:xfrm>
          <a:solidFill>
            <a:srgbClr val="BE6B41"/>
          </a:solidFill>
        </p:grpSpPr>
        <p:sp>
          <p:nvSpPr>
            <p:cNvPr id="13" name="椭圆 12"/>
            <p:cNvSpPr/>
            <p:nvPr/>
          </p:nvSpPr>
          <p:spPr>
            <a:xfrm>
              <a:off x="100869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2203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3727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5060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6394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7727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13"/>
            <a:ext cx="5135418" cy="6865613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4679060" y="3085493"/>
            <a:ext cx="1029018" cy="941557"/>
            <a:chOff x="4882256" y="2069497"/>
            <a:chExt cx="513617" cy="469963"/>
          </a:xfrm>
        </p:grpSpPr>
        <p:sp>
          <p:nvSpPr>
            <p:cNvPr id="43" name="淘宝网Chenying0907出品 20"/>
            <p:cNvSpPr/>
            <p:nvPr/>
          </p:nvSpPr>
          <p:spPr bwMode="auto">
            <a:xfrm rot="5400000" flipV="1">
              <a:off x="4883851" y="2067902"/>
              <a:ext cx="469963" cy="473154"/>
            </a:xfrm>
            <a:prstGeom prst="ellipse">
              <a:avLst/>
            </a:prstGeom>
            <a:solidFill>
              <a:srgbClr val="BE6B41"/>
            </a:solidFill>
            <a:ln w="57150">
              <a:solidFill>
                <a:schemeClr val="bg1"/>
              </a:solidFill>
            </a:ln>
            <a:effectLst>
              <a:outerShdw blurRad="2794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40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921577" y="2111477"/>
              <a:ext cx="474296" cy="38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  <a:sym typeface="+mn-ea"/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sym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922590" y="2895297"/>
            <a:ext cx="356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项目开发环境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096000" y="3660040"/>
            <a:ext cx="5552281" cy="49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15" spc="788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Project Development Environment </a:t>
            </a:r>
            <a:endParaRPr lang="zh-CN" altLang="en-US" sz="1315" spc="788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6237451" y="4132834"/>
            <a:ext cx="39694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076955" y="4193791"/>
            <a:ext cx="5678336" cy="3450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介绍前后端开发用到的编程语言和环境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49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6" grpId="0"/>
      <p:bldP spid="47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/>
          <p:nvPr/>
        </p:nvSpPr>
        <p:spPr bwMode="auto">
          <a:xfrm>
            <a:off x="4213225" y="1491615"/>
            <a:ext cx="3765550" cy="4493260"/>
          </a:xfrm>
          <a:custGeom>
            <a:avLst/>
            <a:gdLst>
              <a:gd name="T0" fmla="*/ 553107085 w 5977"/>
              <a:gd name="T1" fmla="*/ 70285550 h 6949"/>
              <a:gd name="T2" fmla="*/ 487233550 w 5977"/>
              <a:gd name="T3" fmla="*/ 359685891 h 6949"/>
              <a:gd name="T4" fmla="*/ 350301198 w 5977"/>
              <a:gd name="T5" fmla="*/ 115798432 h 6949"/>
              <a:gd name="T6" fmla="*/ 336665723 w 5977"/>
              <a:gd name="T7" fmla="*/ 128664779 h 6949"/>
              <a:gd name="T8" fmla="*/ 487425501 w 5977"/>
              <a:gd name="T9" fmla="*/ 487966836 h 6949"/>
              <a:gd name="T10" fmla="*/ 426737689 w 5977"/>
              <a:gd name="T11" fmla="*/ 535784040 h 6949"/>
              <a:gd name="T12" fmla="*/ 102747252 w 5977"/>
              <a:gd name="T13" fmla="*/ 361990214 h 6949"/>
              <a:gd name="T14" fmla="*/ 72211396 w 5977"/>
              <a:gd name="T15" fmla="*/ 375625106 h 6949"/>
              <a:gd name="T16" fmla="*/ 300559805 w 5977"/>
              <a:gd name="T17" fmla="*/ 476252431 h 6949"/>
              <a:gd name="T18" fmla="*/ 458810023 w 5977"/>
              <a:gd name="T19" fmla="*/ 679236091 h 6949"/>
              <a:gd name="T20" fmla="*/ 410029258 w 5977"/>
              <a:gd name="T21" fmla="*/ 814238084 h 6949"/>
              <a:gd name="T22" fmla="*/ 2304717 w 5977"/>
              <a:gd name="T23" fmla="*/ 744144451 h 6949"/>
              <a:gd name="T24" fmla="*/ 0 w 5977"/>
              <a:gd name="T25" fmla="*/ 778519119 h 6949"/>
              <a:gd name="T26" fmla="*/ 419439638 w 5977"/>
              <a:gd name="T27" fmla="*/ 879530717 h 6949"/>
              <a:gd name="T28" fmla="*/ 430770396 w 5977"/>
              <a:gd name="T29" fmla="*/ 1158560951 h 6949"/>
              <a:gd name="T30" fmla="*/ 300559805 w 5977"/>
              <a:gd name="T31" fmla="*/ 1274167466 h 6949"/>
              <a:gd name="T32" fmla="*/ 174382360 w 5977"/>
              <a:gd name="T33" fmla="*/ 1298364383 h 6949"/>
              <a:gd name="T34" fmla="*/ 763979262 w 5977"/>
              <a:gd name="T35" fmla="*/ 1322752778 h 6949"/>
              <a:gd name="T36" fmla="*/ 853474940 w 5977"/>
              <a:gd name="T37" fmla="*/ 1303164944 h 6949"/>
              <a:gd name="T38" fmla="*/ 766283979 w 5977"/>
              <a:gd name="T39" fmla="*/ 1282233251 h 6949"/>
              <a:gd name="T40" fmla="*/ 599391621 w 5977"/>
              <a:gd name="T41" fmla="*/ 1171043463 h 6949"/>
              <a:gd name="T42" fmla="*/ 595934326 w 5977"/>
              <a:gd name="T43" fmla="*/ 916593980 h 6949"/>
              <a:gd name="T44" fmla="*/ 886123563 w 5977"/>
              <a:gd name="T45" fmla="*/ 798298870 h 6949"/>
              <a:gd name="T46" fmla="*/ 1147889272 w 5977"/>
              <a:gd name="T47" fmla="*/ 773910474 h 6949"/>
              <a:gd name="T48" fmla="*/ 1146544744 w 5977"/>
              <a:gd name="T49" fmla="*/ 735310997 h 6949"/>
              <a:gd name="T50" fmla="*/ 1096611840 w 5977"/>
              <a:gd name="T51" fmla="*/ 748561178 h 6949"/>
              <a:gd name="T52" fmla="*/ 589788853 w 5977"/>
              <a:gd name="T53" fmla="*/ 814814274 h 6949"/>
              <a:gd name="T54" fmla="*/ 635305150 w 5977"/>
              <a:gd name="T55" fmla="*/ 568238220 h 6949"/>
              <a:gd name="T56" fmla="*/ 1048982776 w 5977"/>
              <a:gd name="T57" fmla="*/ 422866120 h 6949"/>
              <a:gd name="T58" fmla="*/ 1035347301 w 5977"/>
              <a:gd name="T59" fmla="*/ 406926906 h 6949"/>
              <a:gd name="T60" fmla="*/ 734403157 w 5977"/>
              <a:gd name="T61" fmla="*/ 474524299 h 6949"/>
              <a:gd name="T62" fmla="*/ 560020797 w 5977"/>
              <a:gd name="T63" fmla="*/ 545386039 h 6949"/>
              <a:gd name="T64" fmla="*/ 592093570 w 5977"/>
              <a:gd name="T65" fmla="*/ 456472680 h 6949"/>
              <a:gd name="T66" fmla="*/ 779535115 w 5977"/>
              <a:gd name="T67" fmla="*/ 194533602 h 6949"/>
              <a:gd name="T68" fmla="*/ 656430626 w 5977"/>
              <a:gd name="T69" fmla="*/ 351812462 h 6949"/>
              <a:gd name="T70" fmla="*/ 538895321 w 5977"/>
              <a:gd name="T71" fmla="*/ 408463120 h 6949"/>
              <a:gd name="T72" fmla="*/ 572120233 w 5977"/>
              <a:gd name="T73" fmla="*/ 103700193 h 6949"/>
              <a:gd name="T74" fmla="*/ 563093753 w 5977"/>
              <a:gd name="T75" fmla="*/ 191917 h 6949"/>
              <a:gd name="T76" fmla="*/ 534862176 w 5977"/>
              <a:gd name="T77" fmla="*/ 0 h 69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08" tIns="60953" rIns="121908" bIns="60953"/>
          <a:lstStyle/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095" y="2111375"/>
            <a:ext cx="985520" cy="8610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85" y="3745865"/>
            <a:ext cx="1888490" cy="50990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55" y="1171575"/>
            <a:ext cx="956310" cy="95948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070" y="646430"/>
            <a:ext cx="864870" cy="112331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60" y="1379220"/>
            <a:ext cx="777240" cy="97599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895" y="2306320"/>
            <a:ext cx="1579245" cy="9512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75" y="3602355"/>
            <a:ext cx="1495425" cy="797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E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07709" y="323851"/>
            <a:ext cx="6598516" cy="6289386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169"/>
          <p:cNvSpPr/>
          <p:nvPr/>
        </p:nvSpPr>
        <p:spPr bwMode="auto">
          <a:xfrm rot="5400000">
            <a:off x="960925" y="1959576"/>
            <a:ext cx="6307752" cy="3073465"/>
          </a:xfrm>
          <a:custGeom>
            <a:avLst/>
            <a:gdLst>
              <a:gd name="T0" fmla="*/ 0 w 3595"/>
              <a:gd name="T1" fmla="*/ 154 h 608"/>
              <a:gd name="T2" fmla="*/ 542 w 3595"/>
              <a:gd name="T3" fmla="*/ 27 h 608"/>
              <a:gd name="T4" fmla="*/ 1075 w 3595"/>
              <a:gd name="T5" fmla="*/ 96 h 608"/>
              <a:gd name="T6" fmla="*/ 1385 w 3595"/>
              <a:gd name="T7" fmla="*/ 16 h 608"/>
              <a:gd name="T8" fmla="*/ 1846 w 3595"/>
              <a:gd name="T9" fmla="*/ 88 h 608"/>
              <a:gd name="T10" fmla="*/ 2418 w 3595"/>
              <a:gd name="T11" fmla="*/ 29 h 608"/>
              <a:gd name="T12" fmla="*/ 2860 w 3595"/>
              <a:gd name="T13" fmla="*/ 83 h 608"/>
              <a:gd name="T14" fmla="*/ 3578 w 3595"/>
              <a:gd name="T15" fmla="*/ 116 h 608"/>
              <a:gd name="T16" fmla="*/ 3595 w 3595"/>
              <a:gd name="T17" fmla="*/ 608 h 608"/>
              <a:gd name="T18" fmla="*/ 0 w 3595"/>
              <a:gd name="T19" fmla="*/ 588 h 608"/>
              <a:gd name="T20" fmla="*/ 0 w 3595"/>
              <a:gd name="T21" fmla="*/ 154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95" h="608">
                <a:moveTo>
                  <a:pt x="0" y="154"/>
                </a:moveTo>
                <a:cubicBezTo>
                  <a:pt x="160" y="52"/>
                  <a:pt x="354" y="7"/>
                  <a:pt x="542" y="27"/>
                </a:cubicBezTo>
                <a:cubicBezTo>
                  <a:pt x="721" y="47"/>
                  <a:pt x="897" y="124"/>
                  <a:pt x="1075" y="96"/>
                </a:cubicBezTo>
                <a:cubicBezTo>
                  <a:pt x="1181" y="80"/>
                  <a:pt x="1279" y="27"/>
                  <a:pt x="1385" y="16"/>
                </a:cubicBezTo>
                <a:cubicBezTo>
                  <a:pt x="1540" y="0"/>
                  <a:pt x="1690" y="74"/>
                  <a:pt x="1846" y="88"/>
                </a:cubicBezTo>
                <a:cubicBezTo>
                  <a:pt x="2037" y="105"/>
                  <a:pt x="2226" y="30"/>
                  <a:pt x="2418" y="29"/>
                </a:cubicBezTo>
                <a:cubicBezTo>
                  <a:pt x="2566" y="28"/>
                  <a:pt x="2712" y="71"/>
                  <a:pt x="2860" y="83"/>
                </a:cubicBezTo>
                <a:cubicBezTo>
                  <a:pt x="3100" y="102"/>
                  <a:pt x="3349" y="40"/>
                  <a:pt x="3578" y="116"/>
                </a:cubicBezTo>
                <a:cubicBezTo>
                  <a:pt x="3595" y="608"/>
                  <a:pt x="3595" y="608"/>
                  <a:pt x="3595" y="608"/>
                </a:cubicBezTo>
                <a:cubicBezTo>
                  <a:pt x="0" y="588"/>
                  <a:pt x="0" y="588"/>
                  <a:pt x="0" y="588"/>
                </a:cubicBezTo>
                <a:lnTo>
                  <a:pt x="0" y="154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sz="2365"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56388" y="666633"/>
            <a:ext cx="993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2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0965" y="1827356"/>
            <a:ext cx="1397454" cy="123825"/>
            <a:chOff x="10086975" y="2133600"/>
            <a:chExt cx="752475" cy="66675"/>
          </a:xfrm>
          <a:solidFill>
            <a:srgbClr val="BE6B41"/>
          </a:solidFill>
        </p:grpSpPr>
        <p:sp>
          <p:nvSpPr>
            <p:cNvPr id="13" name="椭圆 12"/>
            <p:cNvSpPr/>
            <p:nvPr/>
          </p:nvSpPr>
          <p:spPr>
            <a:xfrm>
              <a:off x="100869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2203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3727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5060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6394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7727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13"/>
            <a:ext cx="5135418" cy="6865613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4679060" y="3085493"/>
            <a:ext cx="1029018" cy="941557"/>
            <a:chOff x="4882256" y="2069497"/>
            <a:chExt cx="513617" cy="469963"/>
          </a:xfrm>
        </p:grpSpPr>
        <p:sp>
          <p:nvSpPr>
            <p:cNvPr id="43" name="淘宝网Chenying0907出品 20"/>
            <p:cNvSpPr/>
            <p:nvPr/>
          </p:nvSpPr>
          <p:spPr bwMode="auto">
            <a:xfrm rot="5400000" flipV="1">
              <a:off x="4883851" y="2067902"/>
              <a:ext cx="469963" cy="473154"/>
            </a:xfrm>
            <a:prstGeom prst="ellipse">
              <a:avLst/>
            </a:prstGeom>
            <a:solidFill>
              <a:srgbClr val="BE6B41"/>
            </a:solidFill>
            <a:ln w="57150">
              <a:solidFill>
                <a:schemeClr val="bg1"/>
              </a:solidFill>
            </a:ln>
            <a:effectLst>
              <a:outerShdw blurRad="2794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40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921577" y="2111477"/>
              <a:ext cx="474296" cy="38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  <a:sym typeface="+mn-ea"/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sym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922590" y="2895297"/>
            <a:ext cx="356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项目开发流程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136728" y="3650085"/>
            <a:ext cx="4647201" cy="49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15" spc="788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Project development process </a:t>
            </a:r>
            <a:endParaRPr lang="zh-CN" altLang="en-US" sz="1315" spc="788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6237451" y="4132834"/>
            <a:ext cx="39694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076955" y="4193791"/>
            <a:ext cx="5678336" cy="3057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31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Calibri Light" panose="020F0302020204030204" pitchFamily="34" charset="0"/>
              </a:rPr>
              <a:t>包括人员分工和开发时间轴</a:t>
            </a:r>
            <a:endParaRPr lang="en-US" altLang="zh-CN" sz="1315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6" grpId="0"/>
      <p:bldP spid="4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681146" y="646804"/>
            <a:ext cx="823199" cy="5397379"/>
            <a:chOff x="10517950" y="1194774"/>
            <a:chExt cx="497114" cy="4609076"/>
          </a:xfrm>
        </p:grpSpPr>
        <p:grpSp>
          <p:nvGrpSpPr>
            <p:cNvPr id="7" name="组合 6"/>
            <p:cNvGrpSpPr/>
            <p:nvPr/>
          </p:nvGrpSpPr>
          <p:grpSpPr>
            <a:xfrm>
              <a:off x="10538814" y="1194774"/>
              <a:ext cx="476250" cy="441276"/>
              <a:chOff x="9871075" y="981124"/>
              <a:chExt cx="476250" cy="44127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0326461" y="981124"/>
                <a:ext cx="0" cy="441276"/>
              </a:xfrm>
              <a:prstGeom prst="line">
                <a:avLst/>
              </a:prstGeom>
              <a:ln w="3810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9871075" y="1000126"/>
                <a:ext cx="476250" cy="0"/>
              </a:xfrm>
              <a:prstGeom prst="line">
                <a:avLst/>
              </a:prstGeom>
              <a:ln w="3810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 flipV="1">
              <a:off x="10517950" y="5362574"/>
              <a:ext cx="476250" cy="441276"/>
              <a:chOff x="9871075" y="981124"/>
              <a:chExt cx="476250" cy="441276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10326461" y="981124"/>
                <a:ext cx="0" cy="441276"/>
              </a:xfrm>
              <a:prstGeom prst="line">
                <a:avLst/>
              </a:prstGeom>
              <a:ln w="3810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9871075" y="1000126"/>
                <a:ext cx="476250" cy="0"/>
              </a:xfrm>
              <a:prstGeom prst="line">
                <a:avLst/>
              </a:prstGeom>
              <a:ln w="3810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/>
          <p:cNvSpPr txBox="1"/>
          <p:nvPr/>
        </p:nvSpPr>
        <p:spPr>
          <a:xfrm>
            <a:off x="769511" y="739404"/>
            <a:ext cx="2604625" cy="65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80" b="1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分工</a:t>
            </a:r>
            <a:r>
              <a:rPr lang="zh-CN" altLang="en-US" sz="3680" b="1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：</a:t>
            </a:r>
            <a:endParaRPr lang="zh-CN" altLang="en-US" sz="3680" b="1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827756" y="2012445"/>
            <a:ext cx="5035022" cy="3144232"/>
            <a:chOff x="7073607" y="2207050"/>
            <a:chExt cx="4256884" cy="265830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607" y="2207050"/>
              <a:ext cx="4256884" cy="2658307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682965" y="2474725"/>
              <a:ext cx="3038167" cy="190854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585216" y="630936"/>
            <a:ext cx="823760" cy="5434541"/>
            <a:chOff x="10517950" y="1194774"/>
            <a:chExt cx="497114" cy="4609076"/>
          </a:xfrm>
        </p:grpSpPr>
        <p:grpSp>
          <p:nvGrpSpPr>
            <p:cNvPr id="22" name="组合 21"/>
            <p:cNvGrpSpPr/>
            <p:nvPr/>
          </p:nvGrpSpPr>
          <p:grpSpPr>
            <a:xfrm>
              <a:off x="10538814" y="1194774"/>
              <a:ext cx="476250" cy="441276"/>
              <a:chOff x="9871075" y="981124"/>
              <a:chExt cx="476250" cy="441276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0326461" y="981124"/>
                <a:ext cx="0" cy="441276"/>
              </a:xfrm>
              <a:prstGeom prst="line">
                <a:avLst/>
              </a:prstGeom>
              <a:ln w="3810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9871075" y="1000126"/>
                <a:ext cx="476250" cy="0"/>
              </a:xfrm>
              <a:prstGeom prst="line">
                <a:avLst/>
              </a:prstGeom>
              <a:ln w="3810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 flipV="1">
              <a:off x="10517950" y="5362574"/>
              <a:ext cx="476250" cy="441276"/>
              <a:chOff x="9871075" y="981124"/>
              <a:chExt cx="476250" cy="441276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10326461" y="981124"/>
                <a:ext cx="0" cy="441276"/>
              </a:xfrm>
              <a:prstGeom prst="line">
                <a:avLst/>
              </a:prstGeom>
              <a:ln w="3810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9871075" y="1000126"/>
                <a:ext cx="476250" cy="0"/>
              </a:xfrm>
              <a:prstGeom prst="line">
                <a:avLst/>
              </a:prstGeom>
              <a:ln w="38100">
                <a:solidFill>
                  <a:srgbClr val="1C1C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/>
          <p:cNvSpPr/>
          <p:nvPr/>
        </p:nvSpPr>
        <p:spPr>
          <a:xfrm>
            <a:off x="7522234" y="2329132"/>
            <a:ext cx="3623094" cy="22946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4382" y="1407134"/>
            <a:ext cx="5208690" cy="4101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b="1" dirty="0" smtClean="0"/>
              <a:t>产品</a:t>
            </a:r>
            <a:r>
              <a:rPr lang="zh-CN" altLang="en-US" b="1" dirty="0"/>
              <a:t>经理：秦裕</a:t>
            </a:r>
            <a:r>
              <a:rPr lang="zh-CN" altLang="en-US" b="1" dirty="0" smtClean="0"/>
              <a:t>胜</a:t>
            </a:r>
            <a:endParaRPr lang="zh-CN" altLang="en-US" b="1" dirty="0"/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b="1" dirty="0" smtClean="0"/>
              <a:t>前端</a:t>
            </a:r>
            <a:r>
              <a:rPr lang="zh-CN" altLang="en-US" b="1" dirty="0"/>
              <a:t>框架搭建：杨思源</a:t>
            </a:r>
            <a:endParaRPr lang="zh-CN" altLang="en-US" b="1" dirty="0"/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b="1" dirty="0" smtClean="0"/>
              <a:t>前端</a:t>
            </a:r>
            <a:r>
              <a:rPr lang="zh-CN" altLang="en-US" b="1" dirty="0"/>
              <a:t>细节制作：罗炜乐，母贺楠</a:t>
            </a:r>
            <a:endParaRPr lang="zh-CN" altLang="en-US" b="1" dirty="0"/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b="1" dirty="0" smtClean="0"/>
              <a:t>后端</a:t>
            </a:r>
            <a:r>
              <a:rPr lang="zh-CN" altLang="en-US" b="1" dirty="0"/>
              <a:t>数据库设计：秦裕胜</a:t>
            </a:r>
            <a:endParaRPr lang="zh-CN" altLang="en-US" b="1" dirty="0"/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b="1" dirty="0" smtClean="0"/>
              <a:t>后端</a:t>
            </a:r>
            <a:r>
              <a:rPr lang="zh-CN" altLang="en-US" b="1" dirty="0"/>
              <a:t>脚本设计：孙广海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-275" t="-445" r="17"/>
          <a:stretch>
            <a:fillRect/>
          </a:stretch>
        </p:blipFill>
        <p:spPr>
          <a:xfrm>
            <a:off x="7447280" y="2328545"/>
            <a:ext cx="3698240" cy="2295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8993" y="1746990"/>
            <a:ext cx="12014015" cy="2912223"/>
            <a:chOff x="1206630" y="2070782"/>
            <a:chExt cx="10878532" cy="281230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325422" y="2622967"/>
              <a:ext cx="0" cy="1606961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自由: 形状 1"/>
            <p:cNvSpPr/>
            <p:nvPr/>
          </p:nvSpPr>
          <p:spPr>
            <a:xfrm>
              <a:off x="1206630" y="2213926"/>
              <a:ext cx="10878532" cy="2669159"/>
            </a:xfrm>
            <a:custGeom>
              <a:avLst/>
              <a:gdLst>
                <a:gd name="connsiteX0" fmla="*/ 0 w 10859678"/>
                <a:gd name="connsiteY0" fmla="*/ 3213922 h 3213922"/>
                <a:gd name="connsiteX1" fmla="*/ 2036190 w 10859678"/>
                <a:gd name="connsiteY1" fmla="*/ 1705633 h 3213922"/>
                <a:gd name="connsiteX2" fmla="*/ 5279010 w 10859678"/>
                <a:gd name="connsiteY2" fmla="*/ 2403216 h 3213922"/>
                <a:gd name="connsiteX3" fmla="*/ 7777113 w 10859678"/>
                <a:gd name="connsiteY3" fmla="*/ 1187159 h 3213922"/>
                <a:gd name="connsiteX4" fmla="*/ 9577633 w 10859678"/>
                <a:gd name="connsiteY4" fmla="*/ 46515 h 3213922"/>
                <a:gd name="connsiteX5" fmla="*/ 10859678 w 10859678"/>
                <a:gd name="connsiteY5" fmla="*/ 329319 h 3213922"/>
                <a:gd name="connsiteX0-1" fmla="*/ 0 w 10859678"/>
                <a:gd name="connsiteY0-2" fmla="*/ 3213922 h 3213922"/>
                <a:gd name="connsiteX1-3" fmla="*/ 2036190 w 10859678"/>
                <a:gd name="connsiteY1-4" fmla="*/ 1705633 h 3213922"/>
                <a:gd name="connsiteX2-5" fmla="*/ 5279010 w 10859678"/>
                <a:gd name="connsiteY2-6" fmla="*/ 2403216 h 3213922"/>
                <a:gd name="connsiteX3-7" fmla="*/ 7777113 w 10859678"/>
                <a:gd name="connsiteY3-8" fmla="*/ 1187159 h 3213922"/>
                <a:gd name="connsiteX4-9" fmla="*/ 9577633 w 10859678"/>
                <a:gd name="connsiteY4-10" fmla="*/ 46515 h 3213922"/>
                <a:gd name="connsiteX5-11" fmla="*/ 10859678 w 10859678"/>
                <a:gd name="connsiteY5-12" fmla="*/ 329319 h 3213922"/>
                <a:gd name="connsiteX0-13" fmla="*/ 0 w 10859678"/>
                <a:gd name="connsiteY0-14" fmla="*/ 3430678 h 3430678"/>
                <a:gd name="connsiteX1-15" fmla="*/ 2036190 w 10859678"/>
                <a:gd name="connsiteY1-16" fmla="*/ 1922389 h 3430678"/>
                <a:gd name="connsiteX2-17" fmla="*/ 5279010 w 10859678"/>
                <a:gd name="connsiteY2-18" fmla="*/ 2619972 h 3430678"/>
                <a:gd name="connsiteX3-19" fmla="*/ 7777113 w 10859678"/>
                <a:gd name="connsiteY3-20" fmla="*/ 1403915 h 3430678"/>
                <a:gd name="connsiteX4-21" fmla="*/ 8983744 w 10859678"/>
                <a:gd name="connsiteY4-22" fmla="*/ 27601 h 3430678"/>
                <a:gd name="connsiteX5-23" fmla="*/ 10859678 w 10859678"/>
                <a:gd name="connsiteY5-24" fmla="*/ 546075 h 3430678"/>
                <a:gd name="connsiteX0-25" fmla="*/ 0 w 10859678"/>
                <a:gd name="connsiteY0-26" fmla="*/ 3452030 h 3452030"/>
                <a:gd name="connsiteX1-27" fmla="*/ 2036190 w 10859678"/>
                <a:gd name="connsiteY1-28" fmla="*/ 1943741 h 3452030"/>
                <a:gd name="connsiteX2-29" fmla="*/ 5279010 w 10859678"/>
                <a:gd name="connsiteY2-30" fmla="*/ 2641324 h 3452030"/>
                <a:gd name="connsiteX3-31" fmla="*/ 7777113 w 10859678"/>
                <a:gd name="connsiteY3-32" fmla="*/ 1425267 h 3452030"/>
                <a:gd name="connsiteX4-33" fmla="*/ 8983744 w 10859678"/>
                <a:gd name="connsiteY4-34" fmla="*/ 48953 h 3452030"/>
                <a:gd name="connsiteX5-35" fmla="*/ 10859678 w 10859678"/>
                <a:gd name="connsiteY5-36" fmla="*/ 567427 h 3452030"/>
                <a:gd name="connsiteX0-37" fmla="*/ 0 w 10859678"/>
                <a:gd name="connsiteY0-38" fmla="*/ 3452030 h 3452030"/>
                <a:gd name="connsiteX1-39" fmla="*/ 2036190 w 10859678"/>
                <a:gd name="connsiteY1-40" fmla="*/ 1943741 h 3452030"/>
                <a:gd name="connsiteX2-41" fmla="*/ 5279010 w 10859678"/>
                <a:gd name="connsiteY2-42" fmla="*/ 2641324 h 3452030"/>
                <a:gd name="connsiteX3-43" fmla="*/ 7777113 w 10859678"/>
                <a:gd name="connsiteY3-44" fmla="*/ 1425267 h 3452030"/>
                <a:gd name="connsiteX4-45" fmla="*/ 8983744 w 10859678"/>
                <a:gd name="connsiteY4-46" fmla="*/ 48953 h 3452030"/>
                <a:gd name="connsiteX5-47" fmla="*/ 10859678 w 10859678"/>
                <a:gd name="connsiteY5-48" fmla="*/ 567427 h 3452030"/>
                <a:gd name="connsiteX0-49" fmla="*/ 0 w 10859678"/>
                <a:gd name="connsiteY0-50" fmla="*/ 3452030 h 3452030"/>
                <a:gd name="connsiteX1-51" fmla="*/ 2036190 w 10859678"/>
                <a:gd name="connsiteY1-52" fmla="*/ 1943741 h 3452030"/>
                <a:gd name="connsiteX2-53" fmla="*/ 5279010 w 10859678"/>
                <a:gd name="connsiteY2-54" fmla="*/ 2641324 h 3452030"/>
                <a:gd name="connsiteX3-55" fmla="*/ 7777113 w 10859678"/>
                <a:gd name="connsiteY3-56" fmla="*/ 1425267 h 3452030"/>
                <a:gd name="connsiteX4-57" fmla="*/ 8983744 w 10859678"/>
                <a:gd name="connsiteY4-58" fmla="*/ 48953 h 3452030"/>
                <a:gd name="connsiteX5-59" fmla="*/ 10859678 w 10859678"/>
                <a:gd name="connsiteY5-60" fmla="*/ 567427 h 3452030"/>
                <a:gd name="connsiteX0-61" fmla="*/ 0 w 10859678"/>
                <a:gd name="connsiteY0-62" fmla="*/ 3452030 h 3452030"/>
                <a:gd name="connsiteX1-63" fmla="*/ 2036190 w 10859678"/>
                <a:gd name="connsiteY1-64" fmla="*/ 1943741 h 3452030"/>
                <a:gd name="connsiteX2-65" fmla="*/ 5279010 w 10859678"/>
                <a:gd name="connsiteY2-66" fmla="*/ 2641324 h 3452030"/>
                <a:gd name="connsiteX3-67" fmla="*/ 7777113 w 10859678"/>
                <a:gd name="connsiteY3-68" fmla="*/ 1425267 h 3452030"/>
                <a:gd name="connsiteX4-69" fmla="*/ 8983744 w 10859678"/>
                <a:gd name="connsiteY4-70" fmla="*/ 48953 h 3452030"/>
                <a:gd name="connsiteX5-71" fmla="*/ 10859678 w 10859678"/>
                <a:gd name="connsiteY5-72" fmla="*/ 567427 h 3452030"/>
                <a:gd name="connsiteX0-73" fmla="*/ 0 w 10859678"/>
                <a:gd name="connsiteY0-74" fmla="*/ 3531472 h 3531472"/>
                <a:gd name="connsiteX1-75" fmla="*/ 2036190 w 10859678"/>
                <a:gd name="connsiteY1-76" fmla="*/ 2023183 h 3531472"/>
                <a:gd name="connsiteX2-77" fmla="*/ 5279010 w 10859678"/>
                <a:gd name="connsiteY2-78" fmla="*/ 2720766 h 3531472"/>
                <a:gd name="connsiteX3-79" fmla="*/ 7777113 w 10859678"/>
                <a:gd name="connsiteY3-80" fmla="*/ 1504709 h 3531472"/>
                <a:gd name="connsiteX4-81" fmla="*/ 9144000 w 10859678"/>
                <a:gd name="connsiteY4-82" fmla="*/ 43554 h 3531472"/>
                <a:gd name="connsiteX5-83" fmla="*/ 10859678 w 10859678"/>
                <a:gd name="connsiteY5-84" fmla="*/ 646869 h 3531472"/>
                <a:gd name="connsiteX0-85" fmla="*/ 0 w 10859678"/>
                <a:gd name="connsiteY0-86" fmla="*/ 3502408 h 3502408"/>
                <a:gd name="connsiteX1-87" fmla="*/ 2036190 w 10859678"/>
                <a:gd name="connsiteY1-88" fmla="*/ 1994119 h 3502408"/>
                <a:gd name="connsiteX2-89" fmla="*/ 5279010 w 10859678"/>
                <a:gd name="connsiteY2-90" fmla="*/ 2691702 h 3502408"/>
                <a:gd name="connsiteX3-91" fmla="*/ 7777113 w 10859678"/>
                <a:gd name="connsiteY3-92" fmla="*/ 1475645 h 3502408"/>
                <a:gd name="connsiteX4-93" fmla="*/ 9144000 w 10859678"/>
                <a:gd name="connsiteY4-94" fmla="*/ 14490 h 3502408"/>
                <a:gd name="connsiteX5-95" fmla="*/ 10859678 w 10859678"/>
                <a:gd name="connsiteY5-96" fmla="*/ 617805 h 3502408"/>
                <a:gd name="connsiteX0-97" fmla="*/ 0 w 10784263"/>
                <a:gd name="connsiteY0-98" fmla="*/ 3490946 h 3490946"/>
                <a:gd name="connsiteX1-99" fmla="*/ 2036190 w 10784263"/>
                <a:gd name="connsiteY1-100" fmla="*/ 1982657 h 3490946"/>
                <a:gd name="connsiteX2-101" fmla="*/ 5279010 w 10784263"/>
                <a:gd name="connsiteY2-102" fmla="*/ 2680240 h 3490946"/>
                <a:gd name="connsiteX3-103" fmla="*/ 7777113 w 10784263"/>
                <a:gd name="connsiteY3-104" fmla="*/ 1464183 h 3490946"/>
                <a:gd name="connsiteX4-105" fmla="*/ 9144000 w 10784263"/>
                <a:gd name="connsiteY4-106" fmla="*/ 3028 h 3490946"/>
                <a:gd name="connsiteX5-107" fmla="*/ 10784263 w 10784263"/>
                <a:gd name="connsiteY5-108" fmla="*/ 1087110 h 3490946"/>
                <a:gd name="connsiteX0-109" fmla="*/ 0 w 10784263"/>
                <a:gd name="connsiteY0-110" fmla="*/ 3491408 h 3491408"/>
                <a:gd name="connsiteX1-111" fmla="*/ 2036190 w 10784263"/>
                <a:gd name="connsiteY1-112" fmla="*/ 1983119 h 3491408"/>
                <a:gd name="connsiteX2-113" fmla="*/ 5279010 w 10784263"/>
                <a:gd name="connsiteY2-114" fmla="*/ 2680702 h 3491408"/>
                <a:gd name="connsiteX3-115" fmla="*/ 7777113 w 10784263"/>
                <a:gd name="connsiteY3-116" fmla="*/ 1464645 h 3491408"/>
                <a:gd name="connsiteX4-117" fmla="*/ 9144000 w 10784263"/>
                <a:gd name="connsiteY4-118" fmla="*/ 3490 h 3491408"/>
                <a:gd name="connsiteX5-119" fmla="*/ 10784263 w 10784263"/>
                <a:gd name="connsiteY5-120" fmla="*/ 1087572 h 3491408"/>
                <a:gd name="connsiteX0-121" fmla="*/ 0 w 11076494"/>
                <a:gd name="connsiteY0-122" fmla="*/ 3491828 h 3491828"/>
                <a:gd name="connsiteX1-123" fmla="*/ 2036190 w 11076494"/>
                <a:gd name="connsiteY1-124" fmla="*/ 1983539 h 3491828"/>
                <a:gd name="connsiteX2-125" fmla="*/ 5279010 w 11076494"/>
                <a:gd name="connsiteY2-126" fmla="*/ 2681122 h 3491828"/>
                <a:gd name="connsiteX3-127" fmla="*/ 7777113 w 11076494"/>
                <a:gd name="connsiteY3-128" fmla="*/ 1465065 h 3491828"/>
                <a:gd name="connsiteX4-129" fmla="*/ 9144000 w 11076494"/>
                <a:gd name="connsiteY4-130" fmla="*/ 3910 h 3491828"/>
                <a:gd name="connsiteX5-131" fmla="*/ 11076494 w 11076494"/>
                <a:gd name="connsiteY5-132" fmla="*/ 1069138 h 3491828"/>
                <a:gd name="connsiteX0-133" fmla="*/ 0 w 11076494"/>
                <a:gd name="connsiteY0-134" fmla="*/ 3491786 h 3491786"/>
                <a:gd name="connsiteX1-135" fmla="*/ 2036190 w 11076494"/>
                <a:gd name="connsiteY1-136" fmla="*/ 1983497 h 3491786"/>
                <a:gd name="connsiteX2-137" fmla="*/ 5279010 w 11076494"/>
                <a:gd name="connsiteY2-138" fmla="*/ 2681080 h 3491786"/>
                <a:gd name="connsiteX3-139" fmla="*/ 7777113 w 11076494"/>
                <a:gd name="connsiteY3-140" fmla="*/ 1465023 h 3491786"/>
                <a:gd name="connsiteX4-141" fmla="*/ 9144000 w 11076494"/>
                <a:gd name="connsiteY4-142" fmla="*/ 3868 h 3491786"/>
                <a:gd name="connsiteX5-143" fmla="*/ 11076494 w 11076494"/>
                <a:gd name="connsiteY5-144" fmla="*/ 1069096 h 3491786"/>
                <a:gd name="connsiteX0-145" fmla="*/ 0 w 11076494"/>
                <a:gd name="connsiteY0-146" fmla="*/ 3491786 h 3491786"/>
                <a:gd name="connsiteX1-147" fmla="*/ 2036190 w 11076494"/>
                <a:gd name="connsiteY1-148" fmla="*/ 1983497 h 3491786"/>
                <a:gd name="connsiteX2-149" fmla="*/ 5279010 w 11076494"/>
                <a:gd name="connsiteY2-150" fmla="*/ 2681080 h 3491786"/>
                <a:gd name="connsiteX3-151" fmla="*/ 7777113 w 11076494"/>
                <a:gd name="connsiteY3-152" fmla="*/ 1465023 h 3491786"/>
                <a:gd name="connsiteX4-153" fmla="*/ 9144000 w 11076494"/>
                <a:gd name="connsiteY4-154" fmla="*/ 3868 h 3491786"/>
                <a:gd name="connsiteX5-155" fmla="*/ 11076494 w 11076494"/>
                <a:gd name="connsiteY5-156" fmla="*/ 1069096 h 3491786"/>
                <a:gd name="connsiteX0-157" fmla="*/ 0 w 11076494"/>
                <a:gd name="connsiteY0-158" fmla="*/ 3491786 h 3491786"/>
                <a:gd name="connsiteX1-159" fmla="*/ 2036190 w 11076494"/>
                <a:gd name="connsiteY1-160" fmla="*/ 1983497 h 3491786"/>
                <a:gd name="connsiteX2-161" fmla="*/ 5344998 w 11076494"/>
                <a:gd name="connsiteY2-162" fmla="*/ 2747068 h 3491786"/>
                <a:gd name="connsiteX3-163" fmla="*/ 7777113 w 11076494"/>
                <a:gd name="connsiteY3-164" fmla="*/ 1465023 h 3491786"/>
                <a:gd name="connsiteX4-165" fmla="*/ 9144000 w 11076494"/>
                <a:gd name="connsiteY4-166" fmla="*/ 3868 h 3491786"/>
                <a:gd name="connsiteX5-167" fmla="*/ 11076494 w 11076494"/>
                <a:gd name="connsiteY5-168" fmla="*/ 1069096 h 3491786"/>
                <a:gd name="connsiteX0-169" fmla="*/ 0 w 11076494"/>
                <a:gd name="connsiteY0-170" fmla="*/ 3491786 h 3491786"/>
                <a:gd name="connsiteX1-171" fmla="*/ 2036190 w 11076494"/>
                <a:gd name="connsiteY1-172" fmla="*/ 1983497 h 3491786"/>
                <a:gd name="connsiteX2-173" fmla="*/ 5344998 w 11076494"/>
                <a:gd name="connsiteY2-174" fmla="*/ 2747068 h 3491786"/>
                <a:gd name="connsiteX3-175" fmla="*/ 7777113 w 11076494"/>
                <a:gd name="connsiteY3-176" fmla="*/ 1465023 h 3491786"/>
                <a:gd name="connsiteX4-177" fmla="*/ 9144000 w 11076494"/>
                <a:gd name="connsiteY4-178" fmla="*/ 3868 h 3491786"/>
                <a:gd name="connsiteX5-179" fmla="*/ 11076494 w 11076494"/>
                <a:gd name="connsiteY5-180" fmla="*/ 1069096 h 3491786"/>
                <a:gd name="connsiteX0-181" fmla="*/ 0 w 11076494"/>
                <a:gd name="connsiteY0-182" fmla="*/ 3491786 h 3491786"/>
                <a:gd name="connsiteX1-183" fmla="*/ 2036190 w 11076494"/>
                <a:gd name="connsiteY1-184" fmla="*/ 1983497 h 3491786"/>
                <a:gd name="connsiteX2-185" fmla="*/ 5344998 w 11076494"/>
                <a:gd name="connsiteY2-186" fmla="*/ 2747068 h 3491786"/>
                <a:gd name="connsiteX3-187" fmla="*/ 7777113 w 11076494"/>
                <a:gd name="connsiteY3-188" fmla="*/ 1465023 h 3491786"/>
                <a:gd name="connsiteX4-189" fmla="*/ 9144000 w 11076494"/>
                <a:gd name="connsiteY4-190" fmla="*/ 3868 h 3491786"/>
                <a:gd name="connsiteX5-191" fmla="*/ 11076494 w 11076494"/>
                <a:gd name="connsiteY5-192" fmla="*/ 1069096 h 3491786"/>
                <a:gd name="connsiteX0-193" fmla="*/ 0 w 11076494"/>
                <a:gd name="connsiteY0-194" fmla="*/ 3491786 h 3491786"/>
                <a:gd name="connsiteX1-195" fmla="*/ 2036190 w 11076494"/>
                <a:gd name="connsiteY1-196" fmla="*/ 1983497 h 3491786"/>
                <a:gd name="connsiteX2-197" fmla="*/ 5344998 w 11076494"/>
                <a:gd name="connsiteY2-198" fmla="*/ 2747068 h 3491786"/>
                <a:gd name="connsiteX3-199" fmla="*/ 7777113 w 11076494"/>
                <a:gd name="connsiteY3-200" fmla="*/ 1465023 h 3491786"/>
                <a:gd name="connsiteX4-201" fmla="*/ 9144000 w 11076494"/>
                <a:gd name="connsiteY4-202" fmla="*/ 3868 h 3491786"/>
                <a:gd name="connsiteX5-203" fmla="*/ 11076494 w 11076494"/>
                <a:gd name="connsiteY5-204" fmla="*/ 1069096 h 3491786"/>
                <a:gd name="connsiteX0-205" fmla="*/ 0 w 11076494"/>
                <a:gd name="connsiteY0-206" fmla="*/ 3491786 h 3491786"/>
                <a:gd name="connsiteX1-207" fmla="*/ 2036190 w 11076494"/>
                <a:gd name="connsiteY1-208" fmla="*/ 1983497 h 3491786"/>
                <a:gd name="connsiteX2-209" fmla="*/ 5344998 w 11076494"/>
                <a:gd name="connsiteY2-210" fmla="*/ 2747068 h 3491786"/>
                <a:gd name="connsiteX3-211" fmla="*/ 7777113 w 11076494"/>
                <a:gd name="connsiteY3-212" fmla="*/ 1465023 h 3491786"/>
                <a:gd name="connsiteX4-213" fmla="*/ 9144000 w 11076494"/>
                <a:gd name="connsiteY4-214" fmla="*/ 3868 h 3491786"/>
                <a:gd name="connsiteX5-215" fmla="*/ 11076494 w 11076494"/>
                <a:gd name="connsiteY5-216" fmla="*/ 1069096 h 3491786"/>
                <a:gd name="connsiteX0-217" fmla="*/ 0 w 11095348"/>
                <a:gd name="connsiteY0-218" fmla="*/ 3510071 h 3510071"/>
                <a:gd name="connsiteX1-219" fmla="*/ 2036190 w 11095348"/>
                <a:gd name="connsiteY1-220" fmla="*/ 2001782 h 3510071"/>
                <a:gd name="connsiteX2-221" fmla="*/ 5344998 w 11095348"/>
                <a:gd name="connsiteY2-222" fmla="*/ 2765353 h 3510071"/>
                <a:gd name="connsiteX3-223" fmla="*/ 7777113 w 11095348"/>
                <a:gd name="connsiteY3-224" fmla="*/ 1483308 h 3510071"/>
                <a:gd name="connsiteX4-225" fmla="*/ 9144000 w 11095348"/>
                <a:gd name="connsiteY4-226" fmla="*/ 22153 h 3510071"/>
                <a:gd name="connsiteX5-227" fmla="*/ 11095348 w 11095348"/>
                <a:gd name="connsiteY5-228" fmla="*/ 700882 h 3510071"/>
                <a:gd name="connsiteX0-229" fmla="*/ 0 w 11095348"/>
                <a:gd name="connsiteY0-230" fmla="*/ 3510071 h 3510071"/>
                <a:gd name="connsiteX1-231" fmla="*/ 2036190 w 11095348"/>
                <a:gd name="connsiteY1-232" fmla="*/ 2001782 h 3510071"/>
                <a:gd name="connsiteX2-233" fmla="*/ 5344998 w 11095348"/>
                <a:gd name="connsiteY2-234" fmla="*/ 2765353 h 3510071"/>
                <a:gd name="connsiteX3-235" fmla="*/ 7777113 w 11095348"/>
                <a:gd name="connsiteY3-236" fmla="*/ 1483308 h 3510071"/>
                <a:gd name="connsiteX4-237" fmla="*/ 9144000 w 11095348"/>
                <a:gd name="connsiteY4-238" fmla="*/ 22153 h 3510071"/>
                <a:gd name="connsiteX5-239" fmla="*/ 11095348 w 11095348"/>
                <a:gd name="connsiteY5-240" fmla="*/ 700882 h 3510071"/>
                <a:gd name="connsiteX0-241" fmla="*/ 0 w 11095348"/>
                <a:gd name="connsiteY0-242" fmla="*/ 3501940 h 3501940"/>
                <a:gd name="connsiteX1-243" fmla="*/ 2036190 w 11095348"/>
                <a:gd name="connsiteY1-244" fmla="*/ 1993651 h 3501940"/>
                <a:gd name="connsiteX2-245" fmla="*/ 5344998 w 11095348"/>
                <a:gd name="connsiteY2-246" fmla="*/ 2757222 h 3501940"/>
                <a:gd name="connsiteX3-247" fmla="*/ 7777113 w 11095348"/>
                <a:gd name="connsiteY3-248" fmla="*/ 1475177 h 3501940"/>
                <a:gd name="connsiteX4-249" fmla="*/ 9144000 w 11095348"/>
                <a:gd name="connsiteY4-250" fmla="*/ 14022 h 3501940"/>
                <a:gd name="connsiteX5-251" fmla="*/ 11095348 w 11095348"/>
                <a:gd name="connsiteY5-252" fmla="*/ 692751 h 3501940"/>
                <a:gd name="connsiteX0-253" fmla="*/ 0 w 11076495"/>
                <a:gd name="connsiteY0-254" fmla="*/ 3494111 h 3494111"/>
                <a:gd name="connsiteX1-255" fmla="*/ 2036190 w 11076495"/>
                <a:gd name="connsiteY1-256" fmla="*/ 1985822 h 3494111"/>
                <a:gd name="connsiteX2-257" fmla="*/ 5344998 w 11076495"/>
                <a:gd name="connsiteY2-258" fmla="*/ 2749393 h 3494111"/>
                <a:gd name="connsiteX3-259" fmla="*/ 7777113 w 11076495"/>
                <a:gd name="connsiteY3-260" fmla="*/ 1467348 h 3494111"/>
                <a:gd name="connsiteX4-261" fmla="*/ 9144000 w 11076495"/>
                <a:gd name="connsiteY4-262" fmla="*/ 6193 h 3494111"/>
                <a:gd name="connsiteX5-263" fmla="*/ 11076495 w 11076495"/>
                <a:gd name="connsiteY5-264" fmla="*/ 1834992 h 3494111"/>
                <a:gd name="connsiteX0-265" fmla="*/ 0 w 11076495"/>
                <a:gd name="connsiteY0-266" fmla="*/ 2678076 h 2678076"/>
                <a:gd name="connsiteX1-267" fmla="*/ 2036190 w 11076495"/>
                <a:gd name="connsiteY1-268" fmla="*/ 1169787 h 2678076"/>
                <a:gd name="connsiteX2-269" fmla="*/ 5344998 w 11076495"/>
                <a:gd name="connsiteY2-270" fmla="*/ 1933358 h 2678076"/>
                <a:gd name="connsiteX3-271" fmla="*/ 7777113 w 11076495"/>
                <a:gd name="connsiteY3-272" fmla="*/ 651313 h 2678076"/>
                <a:gd name="connsiteX4-273" fmla="*/ 9172280 w 11076495"/>
                <a:gd name="connsiteY4-274" fmla="*/ 10290 h 2678076"/>
                <a:gd name="connsiteX5-275" fmla="*/ 11076495 w 11076495"/>
                <a:gd name="connsiteY5-276" fmla="*/ 1018957 h 2678076"/>
                <a:gd name="connsiteX0-277" fmla="*/ 0 w 11076495"/>
                <a:gd name="connsiteY0-278" fmla="*/ 2678076 h 2678076"/>
                <a:gd name="connsiteX1-279" fmla="*/ 2036190 w 11076495"/>
                <a:gd name="connsiteY1-280" fmla="*/ 1169787 h 2678076"/>
                <a:gd name="connsiteX2-281" fmla="*/ 5344998 w 11076495"/>
                <a:gd name="connsiteY2-282" fmla="*/ 1933358 h 2678076"/>
                <a:gd name="connsiteX3-283" fmla="*/ 7777113 w 11076495"/>
                <a:gd name="connsiteY3-284" fmla="*/ 651313 h 2678076"/>
                <a:gd name="connsiteX4-285" fmla="*/ 9172280 w 11076495"/>
                <a:gd name="connsiteY4-286" fmla="*/ 10290 h 2678076"/>
                <a:gd name="connsiteX5-287" fmla="*/ 11076495 w 11076495"/>
                <a:gd name="connsiteY5-288" fmla="*/ 1018957 h 2678076"/>
                <a:gd name="connsiteX0-289" fmla="*/ 0 w 11076495"/>
                <a:gd name="connsiteY0-290" fmla="*/ 2678076 h 2678076"/>
                <a:gd name="connsiteX1-291" fmla="*/ 2036190 w 11076495"/>
                <a:gd name="connsiteY1-292" fmla="*/ 1169787 h 2678076"/>
                <a:gd name="connsiteX2-293" fmla="*/ 5344998 w 11076495"/>
                <a:gd name="connsiteY2-294" fmla="*/ 1933358 h 2678076"/>
                <a:gd name="connsiteX3-295" fmla="*/ 7635711 w 11076495"/>
                <a:gd name="connsiteY3-296" fmla="*/ 1009531 h 2678076"/>
                <a:gd name="connsiteX4-297" fmla="*/ 9172280 w 11076495"/>
                <a:gd name="connsiteY4-298" fmla="*/ 10290 h 2678076"/>
                <a:gd name="connsiteX5-299" fmla="*/ 11076495 w 11076495"/>
                <a:gd name="connsiteY5-300" fmla="*/ 1018957 h 2678076"/>
                <a:gd name="connsiteX0-301" fmla="*/ 0 w 11076495"/>
                <a:gd name="connsiteY0-302" fmla="*/ 2678076 h 2678076"/>
                <a:gd name="connsiteX1-303" fmla="*/ 2036190 w 11076495"/>
                <a:gd name="connsiteY1-304" fmla="*/ 1169787 h 2678076"/>
                <a:gd name="connsiteX2-305" fmla="*/ 5344998 w 11076495"/>
                <a:gd name="connsiteY2-306" fmla="*/ 1933358 h 2678076"/>
                <a:gd name="connsiteX3-307" fmla="*/ 7635711 w 11076495"/>
                <a:gd name="connsiteY3-308" fmla="*/ 1009531 h 2678076"/>
                <a:gd name="connsiteX4-309" fmla="*/ 9172280 w 11076495"/>
                <a:gd name="connsiteY4-310" fmla="*/ 10290 h 2678076"/>
                <a:gd name="connsiteX5-311" fmla="*/ 11076495 w 11076495"/>
                <a:gd name="connsiteY5-312" fmla="*/ 1018957 h 2678076"/>
                <a:gd name="connsiteX0-313" fmla="*/ 0 w 11076495"/>
                <a:gd name="connsiteY0-314" fmla="*/ 2678076 h 2678076"/>
                <a:gd name="connsiteX1-315" fmla="*/ 2036190 w 11076495"/>
                <a:gd name="connsiteY1-316" fmla="*/ 1169787 h 2678076"/>
                <a:gd name="connsiteX2-317" fmla="*/ 5344998 w 11076495"/>
                <a:gd name="connsiteY2-318" fmla="*/ 1933358 h 2678076"/>
                <a:gd name="connsiteX3-319" fmla="*/ 7635711 w 11076495"/>
                <a:gd name="connsiteY3-320" fmla="*/ 1009531 h 2678076"/>
                <a:gd name="connsiteX4-321" fmla="*/ 9172280 w 11076495"/>
                <a:gd name="connsiteY4-322" fmla="*/ 10290 h 2678076"/>
                <a:gd name="connsiteX5-323" fmla="*/ 11076495 w 11076495"/>
                <a:gd name="connsiteY5-324" fmla="*/ 1018957 h 2678076"/>
                <a:gd name="connsiteX0-325" fmla="*/ 0 w 11076495"/>
                <a:gd name="connsiteY0-326" fmla="*/ 2673264 h 2673264"/>
                <a:gd name="connsiteX1-327" fmla="*/ 2036190 w 11076495"/>
                <a:gd name="connsiteY1-328" fmla="*/ 1164975 h 2673264"/>
                <a:gd name="connsiteX2-329" fmla="*/ 5344998 w 11076495"/>
                <a:gd name="connsiteY2-330" fmla="*/ 1928546 h 2673264"/>
                <a:gd name="connsiteX3-331" fmla="*/ 7635711 w 11076495"/>
                <a:gd name="connsiteY3-332" fmla="*/ 1004719 h 2673264"/>
                <a:gd name="connsiteX4-333" fmla="*/ 9172280 w 11076495"/>
                <a:gd name="connsiteY4-334" fmla="*/ 5478 h 2673264"/>
                <a:gd name="connsiteX5-335" fmla="*/ 11076495 w 11076495"/>
                <a:gd name="connsiteY5-336" fmla="*/ 1014145 h 2673264"/>
                <a:gd name="connsiteX0-337" fmla="*/ 0 w 11076495"/>
                <a:gd name="connsiteY0-338" fmla="*/ 2673264 h 2673264"/>
                <a:gd name="connsiteX1-339" fmla="*/ 2036190 w 11076495"/>
                <a:gd name="connsiteY1-340" fmla="*/ 1164975 h 2673264"/>
                <a:gd name="connsiteX2-341" fmla="*/ 5344998 w 11076495"/>
                <a:gd name="connsiteY2-342" fmla="*/ 1928546 h 2673264"/>
                <a:gd name="connsiteX3-343" fmla="*/ 7635711 w 11076495"/>
                <a:gd name="connsiteY3-344" fmla="*/ 1004719 h 2673264"/>
                <a:gd name="connsiteX4-345" fmla="*/ 9172280 w 11076495"/>
                <a:gd name="connsiteY4-346" fmla="*/ 5478 h 2673264"/>
                <a:gd name="connsiteX5-347" fmla="*/ 11076495 w 11076495"/>
                <a:gd name="connsiteY5-348" fmla="*/ 1014145 h 2673264"/>
                <a:gd name="connsiteX0-349" fmla="*/ 0 w 11076495"/>
                <a:gd name="connsiteY0-350" fmla="*/ 2673264 h 2673264"/>
                <a:gd name="connsiteX1-351" fmla="*/ 2036190 w 11076495"/>
                <a:gd name="connsiteY1-352" fmla="*/ 1164975 h 2673264"/>
                <a:gd name="connsiteX2-353" fmla="*/ 5344998 w 11076495"/>
                <a:gd name="connsiteY2-354" fmla="*/ 1928546 h 2673264"/>
                <a:gd name="connsiteX3-355" fmla="*/ 7635711 w 11076495"/>
                <a:gd name="connsiteY3-356" fmla="*/ 1004719 h 2673264"/>
                <a:gd name="connsiteX4-357" fmla="*/ 9172280 w 11076495"/>
                <a:gd name="connsiteY4-358" fmla="*/ 5478 h 2673264"/>
                <a:gd name="connsiteX5-359" fmla="*/ 11076495 w 11076495"/>
                <a:gd name="connsiteY5-360" fmla="*/ 1014145 h 2673264"/>
                <a:gd name="connsiteX0-361" fmla="*/ 0 w 11076495"/>
                <a:gd name="connsiteY0-362" fmla="*/ 2673264 h 2673264"/>
                <a:gd name="connsiteX1-363" fmla="*/ 2036190 w 11076495"/>
                <a:gd name="connsiteY1-364" fmla="*/ 1164975 h 2673264"/>
                <a:gd name="connsiteX2-365" fmla="*/ 5344998 w 11076495"/>
                <a:gd name="connsiteY2-366" fmla="*/ 1928546 h 2673264"/>
                <a:gd name="connsiteX3-367" fmla="*/ 7635711 w 11076495"/>
                <a:gd name="connsiteY3-368" fmla="*/ 1004719 h 2673264"/>
                <a:gd name="connsiteX4-369" fmla="*/ 9172280 w 11076495"/>
                <a:gd name="connsiteY4-370" fmla="*/ 5478 h 2673264"/>
                <a:gd name="connsiteX5-371" fmla="*/ 11076495 w 11076495"/>
                <a:gd name="connsiteY5-372" fmla="*/ 1014145 h 2673264"/>
                <a:gd name="connsiteX0-373" fmla="*/ 0 w 11076495"/>
                <a:gd name="connsiteY0-374" fmla="*/ 2673264 h 2673264"/>
                <a:gd name="connsiteX1-375" fmla="*/ 2036190 w 11076495"/>
                <a:gd name="connsiteY1-376" fmla="*/ 1164975 h 2673264"/>
                <a:gd name="connsiteX2-377" fmla="*/ 5344998 w 11076495"/>
                <a:gd name="connsiteY2-378" fmla="*/ 1928546 h 2673264"/>
                <a:gd name="connsiteX3-379" fmla="*/ 7635711 w 11076495"/>
                <a:gd name="connsiteY3-380" fmla="*/ 1004719 h 2673264"/>
                <a:gd name="connsiteX4-381" fmla="*/ 9172280 w 11076495"/>
                <a:gd name="connsiteY4-382" fmla="*/ 5478 h 2673264"/>
                <a:gd name="connsiteX5-383" fmla="*/ 11076495 w 11076495"/>
                <a:gd name="connsiteY5-384" fmla="*/ 1014145 h 2673264"/>
                <a:gd name="connsiteX0-385" fmla="*/ 0 w 11076495"/>
                <a:gd name="connsiteY0-386" fmla="*/ 2673264 h 2673264"/>
                <a:gd name="connsiteX1-387" fmla="*/ 2036190 w 11076495"/>
                <a:gd name="connsiteY1-388" fmla="*/ 1164975 h 2673264"/>
                <a:gd name="connsiteX2-389" fmla="*/ 5344998 w 11076495"/>
                <a:gd name="connsiteY2-390" fmla="*/ 1928546 h 2673264"/>
                <a:gd name="connsiteX3-391" fmla="*/ 7635711 w 11076495"/>
                <a:gd name="connsiteY3-392" fmla="*/ 1004719 h 2673264"/>
                <a:gd name="connsiteX4-393" fmla="*/ 9172280 w 11076495"/>
                <a:gd name="connsiteY4-394" fmla="*/ 5478 h 2673264"/>
                <a:gd name="connsiteX5-395" fmla="*/ 11076495 w 11076495"/>
                <a:gd name="connsiteY5-396" fmla="*/ 1014145 h 2673264"/>
                <a:gd name="connsiteX0-397" fmla="*/ 0 w 11076495"/>
                <a:gd name="connsiteY0-398" fmla="*/ 2668288 h 2668288"/>
                <a:gd name="connsiteX1-399" fmla="*/ 2036190 w 11076495"/>
                <a:gd name="connsiteY1-400" fmla="*/ 1159999 h 2668288"/>
                <a:gd name="connsiteX2-401" fmla="*/ 5344998 w 11076495"/>
                <a:gd name="connsiteY2-402" fmla="*/ 1923570 h 2668288"/>
                <a:gd name="connsiteX3-403" fmla="*/ 7635711 w 11076495"/>
                <a:gd name="connsiteY3-404" fmla="*/ 999743 h 2668288"/>
                <a:gd name="connsiteX4-405" fmla="*/ 9172280 w 11076495"/>
                <a:gd name="connsiteY4-406" fmla="*/ 502 h 2668288"/>
                <a:gd name="connsiteX5-407" fmla="*/ 11076495 w 11076495"/>
                <a:gd name="connsiteY5-408" fmla="*/ 1009169 h 2668288"/>
                <a:gd name="connsiteX0-409" fmla="*/ 0 w 10878532"/>
                <a:gd name="connsiteY0-410" fmla="*/ 2669159 h 2669159"/>
                <a:gd name="connsiteX1-411" fmla="*/ 2036190 w 10878532"/>
                <a:gd name="connsiteY1-412" fmla="*/ 1160870 h 2669159"/>
                <a:gd name="connsiteX2-413" fmla="*/ 5344998 w 10878532"/>
                <a:gd name="connsiteY2-414" fmla="*/ 1924441 h 2669159"/>
                <a:gd name="connsiteX3-415" fmla="*/ 7635711 w 10878532"/>
                <a:gd name="connsiteY3-416" fmla="*/ 1000614 h 2669159"/>
                <a:gd name="connsiteX4-417" fmla="*/ 9172280 w 10878532"/>
                <a:gd name="connsiteY4-418" fmla="*/ 1373 h 2669159"/>
                <a:gd name="connsiteX5-419" fmla="*/ 10878532 w 10878532"/>
                <a:gd name="connsiteY5-420" fmla="*/ 764943 h 26691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878532" h="2669159">
                  <a:moveTo>
                    <a:pt x="0" y="2669159"/>
                  </a:moveTo>
                  <a:cubicBezTo>
                    <a:pt x="634738" y="2057988"/>
                    <a:pt x="1145357" y="1284990"/>
                    <a:pt x="2036190" y="1160870"/>
                  </a:cubicBezTo>
                  <a:cubicBezTo>
                    <a:pt x="2927023" y="1036750"/>
                    <a:pt x="4411745" y="1856882"/>
                    <a:pt x="5344998" y="1924441"/>
                  </a:cubicBezTo>
                  <a:cubicBezTo>
                    <a:pt x="6278251" y="1992000"/>
                    <a:pt x="6978977" y="1707625"/>
                    <a:pt x="7635711" y="1000614"/>
                  </a:cubicBezTo>
                  <a:cubicBezTo>
                    <a:pt x="8292445" y="293603"/>
                    <a:pt x="8631810" y="40652"/>
                    <a:pt x="9172280" y="1373"/>
                  </a:cubicBezTo>
                  <a:cubicBezTo>
                    <a:pt x="9712750" y="-37906"/>
                    <a:pt x="10579231" y="778296"/>
                    <a:pt x="10878532" y="764943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927648" y="3276124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853863" y="3564156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181406" y="3952147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080630" y="2070782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  <p:cxnSp>
          <p:nvCxnSpPr>
            <p:cNvPr id="12" name="直接连接符 11"/>
            <p:cNvCxnSpPr>
              <a:endCxn id="8" idx="0"/>
            </p:cNvCxnSpPr>
            <p:nvPr/>
          </p:nvCxnSpPr>
          <p:spPr>
            <a:xfrm>
              <a:off x="3071664" y="2509534"/>
              <a:ext cx="0" cy="76659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997879" y="3852188"/>
              <a:ext cx="0" cy="878021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224646" y="2358814"/>
              <a:ext cx="0" cy="1091396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700693" y="892073"/>
            <a:ext cx="28960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90"/>
              </a:spcBef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cs typeface="Hiragino Sans GB W3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cs typeface="Hiragino Sans GB W3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cs typeface="Hiragino Sans GB W3" charset="-122"/>
              </a:rPr>
              <a:t>周）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  <a:p>
            <a:pPr algn="ctr">
              <a:spcBef>
                <a:spcPts val="790"/>
              </a:spcBef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积累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相关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知识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  <a:p>
            <a:pPr algn="ctr">
              <a:spcBef>
                <a:spcPts val="790"/>
              </a:spcBef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网页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主体框架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设计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  <a:p>
            <a:pPr algn="ctr">
              <a:spcBef>
                <a:spcPts val="790"/>
              </a:spcBef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功能设计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31089" y="4654986"/>
            <a:ext cx="25802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90"/>
              </a:spcBef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前端模块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设计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  <a:p>
            <a:pPr algn="ctr">
              <a:spcBef>
                <a:spcPts val="790"/>
              </a:spcBef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后端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数据库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搭建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  <a:p>
            <a:pPr algn="ctr">
              <a:spcBef>
                <a:spcPts val="790"/>
              </a:spcBef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部分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脚本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设计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  <a:p>
            <a:pPr algn="ctr">
              <a:spcBef>
                <a:spcPts val="790"/>
              </a:spcBef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周）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56337" y="1606038"/>
            <a:ext cx="2580233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90"/>
              </a:spcBef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cs typeface="Hiragino Sans GB W3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cs typeface="Hiragino Sans GB W3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cs typeface="Hiragino Sans GB W3" charset="-122"/>
              </a:rPr>
              <a:t>周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cs typeface="Hiragino Sans GB W3" charset="-122"/>
              </a:rPr>
              <a:t>）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cs typeface="Hiragino Sans GB W3" charset="-122"/>
            </a:endParaRPr>
          </a:p>
          <a:p>
            <a:pPr algn="ctr">
              <a:spcBef>
                <a:spcPts val="790"/>
              </a:spcBef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期中考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58177" y="3372408"/>
            <a:ext cx="2580233" cy="94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90"/>
              </a:spcBef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前端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模块补充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设计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  <a:p>
            <a:pPr algn="ctr">
              <a:spcBef>
                <a:spcPts val="790"/>
              </a:spcBef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后端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脚本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设计</a:t>
            </a:r>
            <a:endParaRPr lang="en-US" altLang="zh-CN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  <a:p>
            <a:pPr algn="ctr">
              <a:spcBef>
                <a:spcPts val="790"/>
              </a:spcBef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Hiragino Sans GB W3" charset="-122"/>
              </a:rPr>
              <a:t>周）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Hiragino Sans GB W3" charset="-122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3591972" y="437907"/>
            <a:ext cx="5008056" cy="456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65" b="1" spc="394" dirty="0" smtClean="0"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Montserrat" charset="0"/>
              </a:rPr>
              <a:t>开发时间轴</a:t>
            </a:r>
            <a:endParaRPr lang="en-US" sz="2365" b="1" spc="394" dirty="0">
              <a:latin typeface="Noto Sans S Chinese Thin" panose="020B0200000000000000" pitchFamily="34" charset="-122"/>
              <a:ea typeface="Noto Sans S Chinese Thin" panose="020B0200000000000000" pitchFamily="34" charset="-122"/>
              <a:cs typeface="Montserra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E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07709" y="323851"/>
            <a:ext cx="6598516" cy="6289386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169"/>
          <p:cNvSpPr/>
          <p:nvPr/>
        </p:nvSpPr>
        <p:spPr bwMode="auto">
          <a:xfrm rot="5400000">
            <a:off x="960925" y="1959576"/>
            <a:ext cx="6307752" cy="3073465"/>
          </a:xfrm>
          <a:custGeom>
            <a:avLst/>
            <a:gdLst>
              <a:gd name="T0" fmla="*/ 0 w 3595"/>
              <a:gd name="T1" fmla="*/ 154 h 608"/>
              <a:gd name="T2" fmla="*/ 542 w 3595"/>
              <a:gd name="T3" fmla="*/ 27 h 608"/>
              <a:gd name="T4" fmla="*/ 1075 w 3595"/>
              <a:gd name="T5" fmla="*/ 96 h 608"/>
              <a:gd name="T6" fmla="*/ 1385 w 3595"/>
              <a:gd name="T7" fmla="*/ 16 h 608"/>
              <a:gd name="T8" fmla="*/ 1846 w 3595"/>
              <a:gd name="T9" fmla="*/ 88 h 608"/>
              <a:gd name="T10" fmla="*/ 2418 w 3595"/>
              <a:gd name="T11" fmla="*/ 29 h 608"/>
              <a:gd name="T12" fmla="*/ 2860 w 3595"/>
              <a:gd name="T13" fmla="*/ 83 h 608"/>
              <a:gd name="T14" fmla="*/ 3578 w 3595"/>
              <a:gd name="T15" fmla="*/ 116 h 608"/>
              <a:gd name="T16" fmla="*/ 3595 w 3595"/>
              <a:gd name="T17" fmla="*/ 608 h 608"/>
              <a:gd name="T18" fmla="*/ 0 w 3595"/>
              <a:gd name="T19" fmla="*/ 588 h 608"/>
              <a:gd name="T20" fmla="*/ 0 w 3595"/>
              <a:gd name="T21" fmla="*/ 154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95" h="608">
                <a:moveTo>
                  <a:pt x="0" y="154"/>
                </a:moveTo>
                <a:cubicBezTo>
                  <a:pt x="160" y="52"/>
                  <a:pt x="354" y="7"/>
                  <a:pt x="542" y="27"/>
                </a:cubicBezTo>
                <a:cubicBezTo>
                  <a:pt x="721" y="47"/>
                  <a:pt x="897" y="124"/>
                  <a:pt x="1075" y="96"/>
                </a:cubicBezTo>
                <a:cubicBezTo>
                  <a:pt x="1181" y="80"/>
                  <a:pt x="1279" y="27"/>
                  <a:pt x="1385" y="16"/>
                </a:cubicBezTo>
                <a:cubicBezTo>
                  <a:pt x="1540" y="0"/>
                  <a:pt x="1690" y="74"/>
                  <a:pt x="1846" y="88"/>
                </a:cubicBezTo>
                <a:cubicBezTo>
                  <a:pt x="2037" y="105"/>
                  <a:pt x="2226" y="30"/>
                  <a:pt x="2418" y="29"/>
                </a:cubicBezTo>
                <a:cubicBezTo>
                  <a:pt x="2566" y="28"/>
                  <a:pt x="2712" y="71"/>
                  <a:pt x="2860" y="83"/>
                </a:cubicBezTo>
                <a:cubicBezTo>
                  <a:pt x="3100" y="102"/>
                  <a:pt x="3349" y="40"/>
                  <a:pt x="3578" y="116"/>
                </a:cubicBezTo>
                <a:cubicBezTo>
                  <a:pt x="3595" y="608"/>
                  <a:pt x="3595" y="608"/>
                  <a:pt x="3595" y="608"/>
                </a:cubicBezTo>
                <a:cubicBezTo>
                  <a:pt x="0" y="588"/>
                  <a:pt x="0" y="588"/>
                  <a:pt x="0" y="588"/>
                </a:cubicBezTo>
                <a:lnTo>
                  <a:pt x="0" y="154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zh-CN" altLang="en-US" sz="2365"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56388" y="666633"/>
            <a:ext cx="993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3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0965" y="1827356"/>
            <a:ext cx="1397454" cy="123825"/>
            <a:chOff x="10086975" y="2133600"/>
            <a:chExt cx="752475" cy="66675"/>
          </a:xfrm>
          <a:solidFill>
            <a:srgbClr val="BE6B41"/>
          </a:solidFill>
        </p:grpSpPr>
        <p:sp>
          <p:nvSpPr>
            <p:cNvPr id="13" name="椭圆 12"/>
            <p:cNvSpPr/>
            <p:nvPr/>
          </p:nvSpPr>
          <p:spPr>
            <a:xfrm>
              <a:off x="100869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2203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3727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05060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63942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772775" y="2133600"/>
              <a:ext cx="66675" cy="6667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13"/>
            <a:ext cx="5135418" cy="6865613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4679060" y="3085493"/>
            <a:ext cx="1029018" cy="941557"/>
            <a:chOff x="4882256" y="2069497"/>
            <a:chExt cx="513617" cy="469963"/>
          </a:xfrm>
        </p:grpSpPr>
        <p:sp>
          <p:nvSpPr>
            <p:cNvPr id="43" name="淘宝网Chenying0907出品 20"/>
            <p:cNvSpPr/>
            <p:nvPr/>
          </p:nvSpPr>
          <p:spPr bwMode="auto">
            <a:xfrm rot="5400000" flipV="1">
              <a:off x="4883851" y="2067902"/>
              <a:ext cx="469963" cy="473154"/>
            </a:xfrm>
            <a:prstGeom prst="ellipse">
              <a:avLst/>
            </a:prstGeom>
            <a:solidFill>
              <a:srgbClr val="BE6B41"/>
            </a:solidFill>
            <a:ln w="57150">
              <a:solidFill>
                <a:schemeClr val="bg1"/>
              </a:solidFill>
            </a:ln>
            <a:effectLst>
              <a:outerShdw blurRad="2794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40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921577" y="2111477"/>
              <a:ext cx="474296" cy="38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  <a:sym typeface="+mn-ea"/>
                </a:rPr>
                <a:t>03</a:t>
              </a:r>
              <a:endParaRPr lang="zh-CN" altLang="en-US" sz="4400" b="1" dirty="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sym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922590" y="2895297"/>
            <a:ext cx="356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项目成果展示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069744" y="3710384"/>
            <a:ext cx="5018676" cy="49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15" spc="788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Demonstration of project results </a:t>
            </a:r>
            <a:endParaRPr lang="zh-CN" altLang="en-US" sz="1315" spc="788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6237451" y="4132834"/>
            <a:ext cx="39694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076955" y="4193791"/>
            <a:ext cx="5678336" cy="3057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31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Calibri Light" panose="020F0302020204030204" pitchFamily="34" charset="0"/>
              </a:rPr>
              <a:t>包括项目的具体细节</a:t>
            </a:r>
            <a:endParaRPr lang="en-US" altLang="zh-CN" sz="1315" b="1" dirty="0">
              <a:solidFill>
                <a:schemeClr val="tx1">
                  <a:lumMod val="85000"/>
                  <a:lumOff val="1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99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6" grpId="0"/>
      <p:bldP spid="47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92983" y="1742279"/>
            <a:ext cx="5346284" cy="3682004"/>
            <a:chOff x="3033218" y="1945814"/>
            <a:chExt cx="6139039" cy="4227977"/>
          </a:xfrm>
        </p:grpSpPr>
        <p:grpSp>
          <p:nvGrpSpPr>
            <p:cNvPr id="2" name="组合 1"/>
            <p:cNvGrpSpPr/>
            <p:nvPr/>
          </p:nvGrpSpPr>
          <p:grpSpPr>
            <a:xfrm>
              <a:off x="4159780" y="1945814"/>
              <a:ext cx="3851024" cy="4227977"/>
              <a:chOff x="3119835" y="1459360"/>
              <a:chExt cx="2888268" cy="3170983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3708758" y="1971672"/>
                <a:ext cx="1731780" cy="2658671"/>
                <a:chOff x="2043906" y="2184400"/>
                <a:chExt cx="2185988" cy="3355982"/>
              </a:xfrm>
            </p:grpSpPr>
            <p:grpSp>
              <p:nvGrpSpPr>
                <p:cNvPr id="30" name="组合 29"/>
                <p:cNvGrpSpPr>
                  <a:grpSpLocks noChangeAspect="1"/>
                </p:cNvGrpSpPr>
                <p:nvPr/>
              </p:nvGrpSpPr>
              <p:grpSpPr bwMode="auto">
                <a:xfrm>
                  <a:off x="2043906" y="2184400"/>
                  <a:ext cx="2185988" cy="2435225"/>
                  <a:chOff x="1068" y="723"/>
                  <a:chExt cx="1377" cy="1534"/>
                </a:xfrm>
              </p:grpSpPr>
              <p:sp>
                <p:nvSpPr>
                  <p:cNvPr id="48" name="任意多边形: 形状 47"/>
                  <p:cNvSpPr/>
                  <p:nvPr/>
                </p:nvSpPr>
                <p:spPr bwMode="auto">
                  <a:xfrm>
                    <a:off x="1068" y="723"/>
                    <a:ext cx="1377" cy="1534"/>
                  </a:xfrm>
                  <a:custGeom>
                    <a:avLst/>
                    <a:gdLst>
                      <a:gd name="T0" fmla="*/ 290 w 580"/>
                      <a:gd name="T1" fmla="*/ 0 h 646"/>
                      <a:gd name="T2" fmla="*/ 290 w 580"/>
                      <a:gd name="T3" fmla="*/ 0 h 646"/>
                      <a:gd name="T4" fmla="*/ 290 w 580"/>
                      <a:gd name="T5" fmla="*/ 0 h 646"/>
                      <a:gd name="T6" fmla="*/ 289 w 580"/>
                      <a:gd name="T7" fmla="*/ 0 h 646"/>
                      <a:gd name="T8" fmla="*/ 289 w 580"/>
                      <a:gd name="T9" fmla="*/ 0 h 646"/>
                      <a:gd name="T10" fmla="*/ 0 w 580"/>
                      <a:gd name="T11" fmla="*/ 290 h 646"/>
                      <a:gd name="T12" fmla="*/ 58 w 580"/>
                      <a:gd name="T13" fmla="*/ 464 h 646"/>
                      <a:gd name="T14" fmla="*/ 175 w 580"/>
                      <a:gd name="T15" fmla="*/ 646 h 646"/>
                      <a:gd name="T16" fmla="*/ 405 w 580"/>
                      <a:gd name="T17" fmla="*/ 646 h 646"/>
                      <a:gd name="T18" fmla="*/ 521 w 580"/>
                      <a:gd name="T19" fmla="*/ 464 h 646"/>
                      <a:gd name="T20" fmla="*/ 580 w 580"/>
                      <a:gd name="T21" fmla="*/ 290 h 646"/>
                      <a:gd name="T22" fmla="*/ 290 w 580"/>
                      <a:gd name="T23" fmla="*/ 0 h 6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80" h="646">
                        <a:moveTo>
                          <a:pt x="290" y="0"/>
                        </a:moveTo>
                        <a:cubicBezTo>
                          <a:pt x="290" y="0"/>
                          <a:pt x="290" y="0"/>
                          <a:pt x="290" y="0"/>
                        </a:cubicBezTo>
                        <a:cubicBezTo>
                          <a:pt x="290" y="0"/>
                          <a:pt x="290" y="0"/>
                          <a:pt x="290" y="0"/>
                        </a:cubicBezTo>
                        <a:cubicBezTo>
                          <a:pt x="290" y="0"/>
                          <a:pt x="290" y="0"/>
                          <a:pt x="289" y="0"/>
                        </a:cubicBezTo>
                        <a:cubicBezTo>
                          <a:pt x="289" y="0"/>
                          <a:pt x="289" y="0"/>
                          <a:pt x="289" y="0"/>
                        </a:cubicBezTo>
                        <a:cubicBezTo>
                          <a:pt x="129" y="0"/>
                          <a:pt x="0" y="130"/>
                          <a:pt x="0" y="290"/>
                        </a:cubicBezTo>
                        <a:cubicBezTo>
                          <a:pt x="0" y="355"/>
                          <a:pt x="21" y="416"/>
                          <a:pt x="58" y="464"/>
                        </a:cubicBezTo>
                        <a:cubicBezTo>
                          <a:pt x="84" y="499"/>
                          <a:pt x="164" y="583"/>
                          <a:pt x="175" y="646"/>
                        </a:cubicBezTo>
                        <a:cubicBezTo>
                          <a:pt x="405" y="646"/>
                          <a:pt x="405" y="646"/>
                          <a:pt x="405" y="646"/>
                        </a:cubicBezTo>
                        <a:cubicBezTo>
                          <a:pt x="415" y="583"/>
                          <a:pt x="495" y="499"/>
                          <a:pt x="521" y="464"/>
                        </a:cubicBezTo>
                        <a:cubicBezTo>
                          <a:pt x="558" y="416"/>
                          <a:pt x="580" y="355"/>
                          <a:pt x="580" y="290"/>
                        </a:cubicBezTo>
                        <a:cubicBezTo>
                          <a:pt x="580" y="130"/>
                          <a:pt x="450" y="0"/>
                          <a:pt x="290" y="0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</a:ln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49" name="任意多边形: 形状 48"/>
                  <p:cNvSpPr/>
                  <p:nvPr/>
                </p:nvSpPr>
                <p:spPr bwMode="auto">
                  <a:xfrm>
                    <a:off x="1555" y="1599"/>
                    <a:ext cx="401" cy="658"/>
                  </a:xfrm>
                  <a:custGeom>
                    <a:avLst/>
                    <a:gdLst>
                      <a:gd name="T0" fmla="*/ 165 w 169"/>
                      <a:gd name="T1" fmla="*/ 0 h 277"/>
                      <a:gd name="T2" fmla="*/ 161 w 169"/>
                      <a:gd name="T3" fmla="*/ 3 h 277"/>
                      <a:gd name="T4" fmla="*/ 159 w 169"/>
                      <a:gd name="T5" fmla="*/ 10 h 277"/>
                      <a:gd name="T6" fmla="*/ 129 w 169"/>
                      <a:gd name="T7" fmla="*/ 10 h 277"/>
                      <a:gd name="T8" fmla="*/ 123 w 169"/>
                      <a:gd name="T9" fmla="*/ 6 h 277"/>
                      <a:gd name="T10" fmla="*/ 46 w 169"/>
                      <a:gd name="T11" fmla="*/ 6 h 277"/>
                      <a:gd name="T12" fmla="*/ 41 w 169"/>
                      <a:gd name="T13" fmla="*/ 10 h 277"/>
                      <a:gd name="T14" fmla="*/ 10 w 169"/>
                      <a:gd name="T15" fmla="*/ 10 h 277"/>
                      <a:gd name="T16" fmla="*/ 9 w 169"/>
                      <a:gd name="T17" fmla="*/ 3 h 277"/>
                      <a:gd name="T18" fmla="*/ 4 w 169"/>
                      <a:gd name="T19" fmla="*/ 0 h 277"/>
                      <a:gd name="T20" fmla="*/ 1 w 169"/>
                      <a:gd name="T21" fmla="*/ 5 h 277"/>
                      <a:gd name="T22" fmla="*/ 47 w 169"/>
                      <a:gd name="T23" fmla="*/ 201 h 277"/>
                      <a:gd name="T24" fmla="*/ 41 w 169"/>
                      <a:gd name="T25" fmla="*/ 277 h 277"/>
                      <a:gd name="T26" fmla="*/ 128 w 169"/>
                      <a:gd name="T27" fmla="*/ 277 h 277"/>
                      <a:gd name="T28" fmla="*/ 122 w 169"/>
                      <a:gd name="T29" fmla="*/ 201 h 277"/>
                      <a:gd name="T30" fmla="*/ 168 w 169"/>
                      <a:gd name="T31" fmla="*/ 5 h 277"/>
                      <a:gd name="T32" fmla="*/ 165 w 169"/>
                      <a:gd name="T33" fmla="*/ 0 h 277"/>
                      <a:gd name="T34" fmla="*/ 101 w 169"/>
                      <a:gd name="T35" fmla="*/ 180 h 277"/>
                      <a:gd name="T36" fmla="*/ 69 w 169"/>
                      <a:gd name="T37" fmla="*/ 180 h 277"/>
                      <a:gd name="T38" fmla="*/ 69 w 169"/>
                      <a:gd name="T39" fmla="*/ 112 h 277"/>
                      <a:gd name="T40" fmla="*/ 101 w 169"/>
                      <a:gd name="T41" fmla="*/ 112 h 277"/>
                      <a:gd name="T42" fmla="*/ 101 w 169"/>
                      <a:gd name="T43" fmla="*/ 180 h 277"/>
                      <a:gd name="T44" fmla="*/ 119 w 169"/>
                      <a:gd name="T45" fmla="*/ 180 h 277"/>
                      <a:gd name="T46" fmla="*/ 113 w 169"/>
                      <a:gd name="T47" fmla="*/ 180 h 277"/>
                      <a:gd name="T48" fmla="*/ 113 w 169"/>
                      <a:gd name="T49" fmla="*/ 100 h 277"/>
                      <a:gd name="T50" fmla="*/ 107 w 169"/>
                      <a:gd name="T51" fmla="*/ 94 h 277"/>
                      <a:gd name="T52" fmla="*/ 101 w 169"/>
                      <a:gd name="T53" fmla="*/ 100 h 277"/>
                      <a:gd name="T54" fmla="*/ 101 w 169"/>
                      <a:gd name="T55" fmla="*/ 104 h 277"/>
                      <a:gd name="T56" fmla="*/ 69 w 169"/>
                      <a:gd name="T57" fmla="*/ 104 h 277"/>
                      <a:gd name="T58" fmla="*/ 69 w 169"/>
                      <a:gd name="T59" fmla="*/ 100 h 277"/>
                      <a:gd name="T60" fmla="*/ 63 w 169"/>
                      <a:gd name="T61" fmla="*/ 94 h 277"/>
                      <a:gd name="T62" fmla="*/ 57 w 169"/>
                      <a:gd name="T63" fmla="*/ 100 h 277"/>
                      <a:gd name="T64" fmla="*/ 57 w 169"/>
                      <a:gd name="T65" fmla="*/ 180 h 277"/>
                      <a:gd name="T66" fmla="*/ 50 w 169"/>
                      <a:gd name="T67" fmla="*/ 180 h 277"/>
                      <a:gd name="T68" fmla="*/ 11 w 169"/>
                      <a:gd name="T69" fmla="*/ 14 h 277"/>
                      <a:gd name="T70" fmla="*/ 41 w 169"/>
                      <a:gd name="T71" fmla="*/ 14 h 277"/>
                      <a:gd name="T72" fmla="*/ 46 w 169"/>
                      <a:gd name="T73" fmla="*/ 18 h 277"/>
                      <a:gd name="T74" fmla="*/ 123 w 169"/>
                      <a:gd name="T75" fmla="*/ 18 h 277"/>
                      <a:gd name="T76" fmla="*/ 129 w 169"/>
                      <a:gd name="T77" fmla="*/ 14 h 277"/>
                      <a:gd name="T78" fmla="*/ 158 w 169"/>
                      <a:gd name="T79" fmla="*/ 14 h 277"/>
                      <a:gd name="T80" fmla="*/ 119 w 169"/>
                      <a:gd name="T81" fmla="*/ 180 h 2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169" h="277">
                        <a:moveTo>
                          <a:pt x="165" y="0"/>
                        </a:moveTo>
                        <a:cubicBezTo>
                          <a:pt x="163" y="0"/>
                          <a:pt x="161" y="1"/>
                          <a:pt x="161" y="3"/>
                        </a:cubicBezTo>
                        <a:cubicBezTo>
                          <a:pt x="159" y="10"/>
                          <a:pt x="159" y="10"/>
                          <a:pt x="159" y="10"/>
                        </a:cubicBezTo>
                        <a:cubicBezTo>
                          <a:pt x="129" y="10"/>
                          <a:pt x="129" y="10"/>
                          <a:pt x="129" y="10"/>
                        </a:cubicBezTo>
                        <a:cubicBezTo>
                          <a:pt x="128" y="8"/>
                          <a:pt x="126" y="6"/>
                          <a:pt x="123" y="6"/>
                        </a:cubicBezTo>
                        <a:cubicBezTo>
                          <a:pt x="46" y="6"/>
                          <a:pt x="46" y="6"/>
                          <a:pt x="46" y="6"/>
                        </a:cubicBezTo>
                        <a:cubicBezTo>
                          <a:pt x="44" y="6"/>
                          <a:pt x="41" y="8"/>
                          <a:pt x="41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8" y="1"/>
                          <a:pt x="6" y="0"/>
                          <a:pt x="4" y="0"/>
                        </a:cubicBezTo>
                        <a:cubicBezTo>
                          <a:pt x="2" y="1"/>
                          <a:pt x="0" y="3"/>
                          <a:pt x="1" y="5"/>
                        </a:cubicBezTo>
                        <a:cubicBezTo>
                          <a:pt x="47" y="201"/>
                          <a:pt x="47" y="201"/>
                          <a:pt x="47" y="201"/>
                        </a:cubicBezTo>
                        <a:cubicBezTo>
                          <a:pt x="41" y="277"/>
                          <a:pt x="41" y="277"/>
                          <a:pt x="41" y="277"/>
                        </a:cubicBezTo>
                        <a:cubicBezTo>
                          <a:pt x="128" y="277"/>
                          <a:pt x="128" y="277"/>
                          <a:pt x="128" y="277"/>
                        </a:cubicBezTo>
                        <a:cubicBezTo>
                          <a:pt x="122" y="201"/>
                          <a:pt x="122" y="201"/>
                          <a:pt x="122" y="201"/>
                        </a:cubicBezTo>
                        <a:cubicBezTo>
                          <a:pt x="168" y="5"/>
                          <a:pt x="168" y="5"/>
                          <a:pt x="168" y="5"/>
                        </a:cubicBezTo>
                        <a:cubicBezTo>
                          <a:pt x="169" y="3"/>
                          <a:pt x="168" y="1"/>
                          <a:pt x="165" y="0"/>
                        </a:cubicBezTo>
                        <a:close/>
                        <a:moveTo>
                          <a:pt x="101" y="180"/>
                        </a:moveTo>
                        <a:cubicBezTo>
                          <a:pt x="69" y="180"/>
                          <a:pt x="69" y="180"/>
                          <a:pt x="69" y="180"/>
                        </a:cubicBezTo>
                        <a:cubicBezTo>
                          <a:pt x="69" y="112"/>
                          <a:pt x="69" y="112"/>
                          <a:pt x="69" y="112"/>
                        </a:cubicBezTo>
                        <a:cubicBezTo>
                          <a:pt x="101" y="112"/>
                          <a:pt x="101" y="112"/>
                          <a:pt x="101" y="112"/>
                        </a:cubicBezTo>
                        <a:lnTo>
                          <a:pt x="101" y="180"/>
                        </a:lnTo>
                        <a:close/>
                        <a:moveTo>
                          <a:pt x="119" y="180"/>
                        </a:moveTo>
                        <a:cubicBezTo>
                          <a:pt x="113" y="180"/>
                          <a:pt x="113" y="180"/>
                          <a:pt x="113" y="180"/>
                        </a:cubicBezTo>
                        <a:cubicBezTo>
                          <a:pt x="113" y="100"/>
                          <a:pt x="113" y="100"/>
                          <a:pt x="113" y="100"/>
                        </a:cubicBezTo>
                        <a:cubicBezTo>
                          <a:pt x="113" y="97"/>
                          <a:pt x="110" y="94"/>
                          <a:pt x="107" y="94"/>
                        </a:cubicBezTo>
                        <a:cubicBezTo>
                          <a:pt x="103" y="94"/>
                          <a:pt x="101" y="97"/>
                          <a:pt x="101" y="100"/>
                        </a:cubicBezTo>
                        <a:cubicBezTo>
                          <a:pt x="101" y="104"/>
                          <a:pt x="101" y="104"/>
                          <a:pt x="101" y="104"/>
                        </a:cubicBezTo>
                        <a:cubicBezTo>
                          <a:pt x="69" y="104"/>
                          <a:pt x="69" y="104"/>
                          <a:pt x="69" y="104"/>
                        </a:cubicBezTo>
                        <a:cubicBezTo>
                          <a:pt x="69" y="100"/>
                          <a:pt x="69" y="100"/>
                          <a:pt x="69" y="100"/>
                        </a:cubicBezTo>
                        <a:cubicBezTo>
                          <a:pt x="69" y="97"/>
                          <a:pt x="66" y="94"/>
                          <a:pt x="63" y="94"/>
                        </a:cubicBezTo>
                        <a:cubicBezTo>
                          <a:pt x="59" y="94"/>
                          <a:pt x="57" y="97"/>
                          <a:pt x="57" y="100"/>
                        </a:cubicBezTo>
                        <a:cubicBezTo>
                          <a:pt x="57" y="180"/>
                          <a:pt x="57" y="180"/>
                          <a:pt x="57" y="180"/>
                        </a:cubicBezTo>
                        <a:cubicBezTo>
                          <a:pt x="50" y="180"/>
                          <a:pt x="50" y="180"/>
                          <a:pt x="50" y="180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41" y="14"/>
                          <a:pt x="41" y="14"/>
                          <a:pt x="41" y="14"/>
                        </a:cubicBezTo>
                        <a:cubicBezTo>
                          <a:pt x="41" y="16"/>
                          <a:pt x="44" y="18"/>
                          <a:pt x="46" y="18"/>
                        </a:cubicBezTo>
                        <a:cubicBezTo>
                          <a:pt x="123" y="18"/>
                          <a:pt x="123" y="18"/>
                          <a:pt x="123" y="18"/>
                        </a:cubicBezTo>
                        <a:cubicBezTo>
                          <a:pt x="126" y="18"/>
                          <a:pt x="128" y="16"/>
                          <a:pt x="129" y="14"/>
                        </a:cubicBezTo>
                        <a:cubicBezTo>
                          <a:pt x="158" y="14"/>
                          <a:pt x="158" y="14"/>
                          <a:pt x="158" y="14"/>
                        </a:cubicBezTo>
                        <a:lnTo>
                          <a:pt x="119" y="18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  <a:alpha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</p:grpSp>
            <p:grpSp>
              <p:nvGrpSpPr>
                <p:cNvPr id="31" name="组合 30"/>
                <p:cNvGrpSpPr>
                  <a:grpSpLocks noChangeAspect="1"/>
                </p:cNvGrpSpPr>
                <p:nvPr/>
              </p:nvGrpSpPr>
              <p:grpSpPr bwMode="auto">
                <a:xfrm>
                  <a:off x="2590801" y="4610106"/>
                  <a:ext cx="1092200" cy="930276"/>
                  <a:chOff x="3594" y="2904"/>
                  <a:chExt cx="688" cy="586"/>
                </a:xfrm>
              </p:grpSpPr>
              <p:sp>
                <p:nvSpPr>
                  <p:cNvPr id="32" name="矩形 31"/>
                  <p:cNvSpPr/>
                  <p:nvPr/>
                </p:nvSpPr>
                <p:spPr bwMode="auto">
                  <a:xfrm>
                    <a:off x="3653" y="2907"/>
                    <a:ext cx="570" cy="49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33" name="任意多边形: 形状 32"/>
                  <p:cNvSpPr/>
                  <p:nvPr/>
                </p:nvSpPr>
                <p:spPr bwMode="auto">
                  <a:xfrm>
                    <a:off x="3653" y="3404"/>
                    <a:ext cx="570" cy="62"/>
                  </a:xfrm>
                  <a:custGeom>
                    <a:avLst/>
                    <a:gdLst>
                      <a:gd name="T0" fmla="*/ 0 w 570"/>
                      <a:gd name="T1" fmla="*/ 0 h 62"/>
                      <a:gd name="T2" fmla="*/ 570 w 570"/>
                      <a:gd name="T3" fmla="*/ 0 h 62"/>
                      <a:gd name="T4" fmla="*/ 527 w 570"/>
                      <a:gd name="T5" fmla="*/ 62 h 62"/>
                      <a:gd name="T6" fmla="*/ 43 w 570"/>
                      <a:gd name="T7" fmla="*/ 62 h 62"/>
                      <a:gd name="T8" fmla="*/ 0 w 570"/>
                      <a:gd name="T9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0" h="62">
                        <a:moveTo>
                          <a:pt x="0" y="0"/>
                        </a:moveTo>
                        <a:lnTo>
                          <a:pt x="570" y="0"/>
                        </a:lnTo>
                        <a:lnTo>
                          <a:pt x="527" y="62"/>
                        </a:lnTo>
                        <a:lnTo>
                          <a:pt x="43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34" name="任意多边形: 形状 33"/>
                  <p:cNvSpPr/>
                  <p:nvPr/>
                </p:nvSpPr>
                <p:spPr bwMode="auto">
                  <a:xfrm>
                    <a:off x="3594" y="2904"/>
                    <a:ext cx="688" cy="126"/>
                  </a:xfrm>
                  <a:custGeom>
                    <a:avLst/>
                    <a:gdLst>
                      <a:gd name="T0" fmla="*/ 290 w 290"/>
                      <a:gd name="T1" fmla="*/ 20 h 53"/>
                      <a:gd name="T2" fmla="*/ 267 w 290"/>
                      <a:gd name="T3" fmla="*/ 41 h 53"/>
                      <a:gd name="T4" fmla="*/ 23 w 290"/>
                      <a:gd name="T5" fmla="*/ 52 h 53"/>
                      <a:gd name="T6" fmla="*/ 0 w 290"/>
                      <a:gd name="T7" fmla="*/ 33 h 53"/>
                      <a:gd name="T8" fmla="*/ 0 w 290"/>
                      <a:gd name="T9" fmla="*/ 33 h 53"/>
                      <a:gd name="T10" fmla="*/ 23 w 290"/>
                      <a:gd name="T11" fmla="*/ 12 h 53"/>
                      <a:gd name="T12" fmla="*/ 267 w 290"/>
                      <a:gd name="T13" fmla="*/ 1 h 53"/>
                      <a:gd name="T14" fmla="*/ 290 w 290"/>
                      <a:gd name="T15" fmla="*/ 2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0" h="53">
                        <a:moveTo>
                          <a:pt x="290" y="20"/>
                        </a:moveTo>
                        <a:cubicBezTo>
                          <a:pt x="290" y="31"/>
                          <a:pt x="280" y="40"/>
                          <a:pt x="267" y="41"/>
                        </a:cubicBezTo>
                        <a:cubicBezTo>
                          <a:pt x="23" y="52"/>
                          <a:pt x="23" y="52"/>
                          <a:pt x="23" y="52"/>
                        </a:cubicBezTo>
                        <a:cubicBezTo>
                          <a:pt x="10" y="53"/>
                          <a:pt x="0" y="44"/>
                          <a:pt x="0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22"/>
                          <a:pt x="10" y="13"/>
                          <a:pt x="23" y="12"/>
                        </a:cubicBezTo>
                        <a:cubicBezTo>
                          <a:pt x="267" y="1"/>
                          <a:pt x="267" y="1"/>
                          <a:pt x="267" y="1"/>
                        </a:cubicBezTo>
                        <a:cubicBezTo>
                          <a:pt x="280" y="0"/>
                          <a:pt x="290" y="9"/>
                          <a:pt x="290" y="2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35" name="任意多边形: 形状 34"/>
                  <p:cNvSpPr/>
                  <p:nvPr/>
                </p:nvSpPr>
                <p:spPr bwMode="auto">
                  <a:xfrm>
                    <a:off x="3594" y="3030"/>
                    <a:ext cx="688" cy="123"/>
                  </a:xfrm>
                  <a:custGeom>
                    <a:avLst/>
                    <a:gdLst>
                      <a:gd name="T0" fmla="*/ 290 w 290"/>
                      <a:gd name="T1" fmla="*/ 19 h 52"/>
                      <a:gd name="T2" fmla="*/ 267 w 290"/>
                      <a:gd name="T3" fmla="*/ 40 h 52"/>
                      <a:gd name="T4" fmla="*/ 23 w 290"/>
                      <a:gd name="T5" fmla="*/ 52 h 52"/>
                      <a:gd name="T6" fmla="*/ 0 w 290"/>
                      <a:gd name="T7" fmla="*/ 33 h 52"/>
                      <a:gd name="T8" fmla="*/ 0 w 290"/>
                      <a:gd name="T9" fmla="*/ 33 h 52"/>
                      <a:gd name="T10" fmla="*/ 23 w 290"/>
                      <a:gd name="T11" fmla="*/ 12 h 52"/>
                      <a:gd name="T12" fmla="*/ 267 w 290"/>
                      <a:gd name="T13" fmla="*/ 0 h 52"/>
                      <a:gd name="T14" fmla="*/ 290 w 290"/>
                      <a:gd name="T15" fmla="*/ 19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0" h="52">
                        <a:moveTo>
                          <a:pt x="290" y="19"/>
                        </a:moveTo>
                        <a:cubicBezTo>
                          <a:pt x="290" y="30"/>
                          <a:pt x="280" y="40"/>
                          <a:pt x="267" y="40"/>
                        </a:cubicBezTo>
                        <a:cubicBezTo>
                          <a:pt x="23" y="52"/>
                          <a:pt x="23" y="52"/>
                          <a:pt x="23" y="52"/>
                        </a:cubicBezTo>
                        <a:cubicBezTo>
                          <a:pt x="10" y="52"/>
                          <a:pt x="0" y="44"/>
                          <a:pt x="0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22"/>
                          <a:pt x="10" y="12"/>
                          <a:pt x="23" y="12"/>
                        </a:cubicBezTo>
                        <a:cubicBezTo>
                          <a:pt x="267" y="0"/>
                          <a:pt x="267" y="0"/>
                          <a:pt x="267" y="0"/>
                        </a:cubicBezTo>
                        <a:cubicBezTo>
                          <a:pt x="280" y="0"/>
                          <a:pt x="290" y="8"/>
                          <a:pt x="290" y="1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36" name="任意多边形: 形状 35"/>
                  <p:cNvSpPr/>
                  <p:nvPr/>
                </p:nvSpPr>
                <p:spPr bwMode="auto">
                  <a:xfrm>
                    <a:off x="3594" y="3153"/>
                    <a:ext cx="688" cy="126"/>
                  </a:xfrm>
                  <a:custGeom>
                    <a:avLst/>
                    <a:gdLst>
                      <a:gd name="T0" fmla="*/ 290 w 290"/>
                      <a:gd name="T1" fmla="*/ 20 h 53"/>
                      <a:gd name="T2" fmla="*/ 267 w 290"/>
                      <a:gd name="T3" fmla="*/ 41 h 53"/>
                      <a:gd name="T4" fmla="*/ 23 w 290"/>
                      <a:gd name="T5" fmla="*/ 52 h 53"/>
                      <a:gd name="T6" fmla="*/ 0 w 290"/>
                      <a:gd name="T7" fmla="*/ 33 h 53"/>
                      <a:gd name="T8" fmla="*/ 0 w 290"/>
                      <a:gd name="T9" fmla="*/ 33 h 53"/>
                      <a:gd name="T10" fmla="*/ 23 w 290"/>
                      <a:gd name="T11" fmla="*/ 12 h 53"/>
                      <a:gd name="T12" fmla="*/ 267 w 290"/>
                      <a:gd name="T13" fmla="*/ 1 h 53"/>
                      <a:gd name="T14" fmla="*/ 290 w 290"/>
                      <a:gd name="T15" fmla="*/ 2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0" h="53">
                        <a:moveTo>
                          <a:pt x="290" y="20"/>
                        </a:moveTo>
                        <a:cubicBezTo>
                          <a:pt x="290" y="31"/>
                          <a:pt x="280" y="40"/>
                          <a:pt x="267" y="41"/>
                        </a:cubicBezTo>
                        <a:cubicBezTo>
                          <a:pt x="23" y="52"/>
                          <a:pt x="23" y="52"/>
                          <a:pt x="23" y="52"/>
                        </a:cubicBezTo>
                        <a:cubicBezTo>
                          <a:pt x="10" y="53"/>
                          <a:pt x="0" y="44"/>
                          <a:pt x="0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22"/>
                          <a:pt x="10" y="13"/>
                          <a:pt x="23" y="12"/>
                        </a:cubicBezTo>
                        <a:cubicBezTo>
                          <a:pt x="267" y="1"/>
                          <a:pt x="267" y="1"/>
                          <a:pt x="267" y="1"/>
                        </a:cubicBezTo>
                        <a:cubicBezTo>
                          <a:pt x="280" y="0"/>
                          <a:pt x="290" y="9"/>
                          <a:pt x="290" y="2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37" name="任意多边形: 形状 36"/>
                  <p:cNvSpPr/>
                  <p:nvPr/>
                </p:nvSpPr>
                <p:spPr bwMode="auto">
                  <a:xfrm>
                    <a:off x="3594" y="3279"/>
                    <a:ext cx="688" cy="125"/>
                  </a:xfrm>
                  <a:custGeom>
                    <a:avLst/>
                    <a:gdLst>
                      <a:gd name="T0" fmla="*/ 290 w 290"/>
                      <a:gd name="T1" fmla="*/ 20 h 53"/>
                      <a:gd name="T2" fmla="*/ 267 w 290"/>
                      <a:gd name="T3" fmla="*/ 41 h 53"/>
                      <a:gd name="T4" fmla="*/ 23 w 290"/>
                      <a:gd name="T5" fmla="*/ 52 h 53"/>
                      <a:gd name="T6" fmla="*/ 0 w 290"/>
                      <a:gd name="T7" fmla="*/ 33 h 53"/>
                      <a:gd name="T8" fmla="*/ 0 w 290"/>
                      <a:gd name="T9" fmla="*/ 33 h 53"/>
                      <a:gd name="T10" fmla="*/ 23 w 290"/>
                      <a:gd name="T11" fmla="*/ 12 h 53"/>
                      <a:gd name="T12" fmla="*/ 267 w 290"/>
                      <a:gd name="T13" fmla="*/ 1 h 53"/>
                      <a:gd name="T14" fmla="*/ 290 w 290"/>
                      <a:gd name="T15" fmla="*/ 2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90" h="53">
                        <a:moveTo>
                          <a:pt x="290" y="20"/>
                        </a:moveTo>
                        <a:cubicBezTo>
                          <a:pt x="290" y="31"/>
                          <a:pt x="280" y="40"/>
                          <a:pt x="267" y="41"/>
                        </a:cubicBezTo>
                        <a:cubicBezTo>
                          <a:pt x="23" y="52"/>
                          <a:pt x="23" y="52"/>
                          <a:pt x="23" y="52"/>
                        </a:cubicBezTo>
                        <a:cubicBezTo>
                          <a:pt x="10" y="53"/>
                          <a:pt x="0" y="44"/>
                          <a:pt x="0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22"/>
                          <a:pt x="10" y="13"/>
                          <a:pt x="23" y="12"/>
                        </a:cubicBezTo>
                        <a:cubicBezTo>
                          <a:pt x="267" y="1"/>
                          <a:pt x="267" y="1"/>
                          <a:pt x="267" y="1"/>
                        </a:cubicBezTo>
                        <a:cubicBezTo>
                          <a:pt x="280" y="0"/>
                          <a:pt x="290" y="9"/>
                          <a:pt x="290" y="2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38" name="任意多边形: 形状 37"/>
                  <p:cNvSpPr/>
                  <p:nvPr/>
                </p:nvSpPr>
                <p:spPr bwMode="auto">
                  <a:xfrm>
                    <a:off x="3902" y="2904"/>
                    <a:ext cx="380" cy="112"/>
                  </a:xfrm>
                  <a:custGeom>
                    <a:avLst/>
                    <a:gdLst>
                      <a:gd name="T0" fmla="*/ 137 w 160"/>
                      <a:gd name="T1" fmla="*/ 1 h 47"/>
                      <a:gd name="T2" fmla="*/ 0 w 160"/>
                      <a:gd name="T3" fmla="*/ 7 h 47"/>
                      <a:gd name="T4" fmla="*/ 15 w 160"/>
                      <a:gd name="T5" fmla="*/ 26 h 47"/>
                      <a:gd name="T6" fmla="*/ 0 w 160"/>
                      <a:gd name="T7" fmla="*/ 47 h 47"/>
                      <a:gd name="T8" fmla="*/ 137 w 160"/>
                      <a:gd name="T9" fmla="*/ 41 h 47"/>
                      <a:gd name="T10" fmla="*/ 160 w 160"/>
                      <a:gd name="T11" fmla="*/ 20 h 47"/>
                      <a:gd name="T12" fmla="*/ 137 w 160"/>
                      <a:gd name="T13" fmla="*/ 1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47">
                        <a:moveTo>
                          <a:pt x="137" y="1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8" y="7"/>
                          <a:pt x="15" y="15"/>
                          <a:pt x="15" y="26"/>
                        </a:cubicBezTo>
                        <a:cubicBezTo>
                          <a:pt x="15" y="37"/>
                          <a:pt x="8" y="47"/>
                          <a:pt x="0" y="47"/>
                        </a:cubicBezTo>
                        <a:cubicBezTo>
                          <a:pt x="137" y="41"/>
                          <a:pt x="137" y="41"/>
                          <a:pt x="137" y="41"/>
                        </a:cubicBezTo>
                        <a:cubicBezTo>
                          <a:pt x="150" y="40"/>
                          <a:pt x="160" y="31"/>
                          <a:pt x="160" y="20"/>
                        </a:cubicBezTo>
                        <a:cubicBezTo>
                          <a:pt x="160" y="9"/>
                          <a:pt x="150" y="0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39" name="任意多边形: 形状 38"/>
                  <p:cNvSpPr/>
                  <p:nvPr/>
                </p:nvSpPr>
                <p:spPr bwMode="auto">
                  <a:xfrm>
                    <a:off x="3902" y="3030"/>
                    <a:ext cx="380" cy="111"/>
                  </a:xfrm>
                  <a:custGeom>
                    <a:avLst/>
                    <a:gdLst>
                      <a:gd name="T0" fmla="*/ 137 w 160"/>
                      <a:gd name="T1" fmla="*/ 0 h 47"/>
                      <a:gd name="T2" fmla="*/ 0 w 160"/>
                      <a:gd name="T3" fmla="*/ 7 h 47"/>
                      <a:gd name="T4" fmla="*/ 15 w 160"/>
                      <a:gd name="T5" fmla="*/ 26 h 47"/>
                      <a:gd name="T6" fmla="*/ 0 w 160"/>
                      <a:gd name="T7" fmla="*/ 47 h 47"/>
                      <a:gd name="T8" fmla="*/ 137 w 160"/>
                      <a:gd name="T9" fmla="*/ 40 h 47"/>
                      <a:gd name="T10" fmla="*/ 160 w 160"/>
                      <a:gd name="T11" fmla="*/ 19 h 47"/>
                      <a:gd name="T12" fmla="*/ 137 w 160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47">
                        <a:moveTo>
                          <a:pt x="137" y="0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8" y="6"/>
                          <a:pt x="15" y="15"/>
                          <a:pt x="15" y="26"/>
                        </a:cubicBezTo>
                        <a:cubicBezTo>
                          <a:pt x="15" y="37"/>
                          <a:pt x="8" y="46"/>
                          <a:pt x="0" y="47"/>
                        </a:cubicBezTo>
                        <a:cubicBezTo>
                          <a:pt x="137" y="40"/>
                          <a:pt x="137" y="40"/>
                          <a:pt x="137" y="40"/>
                        </a:cubicBezTo>
                        <a:cubicBezTo>
                          <a:pt x="150" y="40"/>
                          <a:pt x="160" y="30"/>
                          <a:pt x="160" y="19"/>
                        </a:cubicBezTo>
                        <a:cubicBezTo>
                          <a:pt x="160" y="8"/>
                          <a:pt x="150" y="0"/>
                          <a:pt x="13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40" name="任意多边形: 形状 39"/>
                  <p:cNvSpPr/>
                  <p:nvPr/>
                </p:nvSpPr>
                <p:spPr bwMode="auto">
                  <a:xfrm>
                    <a:off x="3902" y="3153"/>
                    <a:ext cx="380" cy="111"/>
                  </a:xfrm>
                  <a:custGeom>
                    <a:avLst/>
                    <a:gdLst>
                      <a:gd name="T0" fmla="*/ 137 w 160"/>
                      <a:gd name="T1" fmla="*/ 1 h 47"/>
                      <a:gd name="T2" fmla="*/ 0 w 160"/>
                      <a:gd name="T3" fmla="*/ 7 h 47"/>
                      <a:gd name="T4" fmla="*/ 15 w 160"/>
                      <a:gd name="T5" fmla="*/ 27 h 47"/>
                      <a:gd name="T6" fmla="*/ 0 w 160"/>
                      <a:gd name="T7" fmla="*/ 47 h 47"/>
                      <a:gd name="T8" fmla="*/ 137 w 160"/>
                      <a:gd name="T9" fmla="*/ 41 h 47"/>
                      <a:gd name="T10" fmla="*/ 160 w 160"/>
                      <a:gd name="T11" fmla="*/ 20 h 47"/>
                      <a:gd name="T12" fmla="*/ 137 w 160"/>
                      <a:gd name="T13" fmla="*/ 1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47">
                        <a:moveTo>
                          <a:pt x="137" y="1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8" y="7"/>
                          <a:pt x="15" y="16"/>
                          <a:pt x="15" y="27"/>
                        </a:cubicBezTo>
                        <a:cubicBezTo>
                          <a:pt x="15" y="38"/>
                          <a:pt x="8" y="47"/>
                          <a:pt x="0" y="47"/>
                        </a:cubicBezTo>
                        <a:cubicBezTo>
                          <a:pt x="137" y="41"/>
                          <a:pt x="137" y="41"/>
                          <a:pt x="137" y="41"/>
                        </a:cubicBezTo>
                        <a:cubicBezTo>
                          <a:pt x="150" y="40"/>
                          <a:pt x="160" y="31"/>
                          <a:pt x="160" y="20"/>
                        </a:cubicBezTo>
                        <a:cubicBezTo>
                          <a:pt x="160" y="9"/>
                          <a:pt x="150" y="0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41" name="任意多边形: 形状 40"/>
                  <p:cNvSpPr/>
                  <p:nvPr/>
                </p:nvSpPr>
                <p:spPr bwMode="auto">
                  <a:xfrm>
                    <a:off x="3902" y="3279"/>
                    <a:ext cx="380" cy="111"/>
                  </a:xfrm>
                  <a:custGeom>
                    <a:avLst/>
                    <a:gdLst>
                      <a:gd name="T0" fmla="*/ 137 w 160"/>
                      <a:gd name="T1" fmla="*/ 1 h 47"/>
                      <a:gd name="T2" fmla="*/ 0 w 160"/>
                      <a:gd name="T3" fmla="*/ 7 h 47"/>
                      <a:gd name="T4" fmla="*/ 15 w 160"/>
                      <a:gd name="T5" fmla="*/ 26 h 47"/>
                      <a:gd name="T6" fmla="*/ 0 w 160"/>
                      <a:gd name="T7" fmla="*/ 47 h 47"/>
                      <a:gd name="T8" fmla="*/ 137 w 160"/>
                      <a:gd name="T9" fmla="*/ 41 h 47"/>
                      <a:gd name="T10" fmla="*/ 160 w 160"/>
                      <a:gd name="T11" fmla="*/ 20 h 47"/>
                      <a:gd name="T12" fmla="*/ 137 w 160"/>
                      <a:gd name="T13" fmla="*/ 1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47">
                        <a:moveTo>
                          <a:pt x="137" y="1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8" y="7"/>
                          <a:pt x="15" y="15"/>
                          <a:pt x="15" y="26"/>
                        </a:cubicBezTo>
                        <a:cubicBezTo>
                          <a:pt x="15" y="37"/>
                          <a:pt x="8" y="47"/>
                          <a:pt x="0" y="47"/>
                        </a:cubicBezTo>
                        <a:cubicBezTo>
                          <a:pt x="137" y="41"/>
                          <a:pt x="137" y="41"/>
                          <a:pt x="137" y="41"/>
                        </a:cubicBezTo>
                        <a:cubicBezTo>
                          <a:pt x="150" y="40"/>
                          <a:pt x="160" y="31"/>
                          <a:pt x="160" y="20"/>
                        </a:cubicBezTo>
                        <a:cubicBezTo>
                          <a:pt x="160" y="9"/>
                          <a:pt x="150" y="0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42" name="任意多边形: 形状 41"/>
                  <p:cNvSpPr/>
                  <p:nvPr/>
                </p:nvSpPr>
                <p:spPr bwMode="auto">
                  <a:xfrm>
                    <a:off x="3902" y="3376"/>
                    <a:ext cx="321" cy="28"/>
                  </a:xfrm>
                  <a:custGeom>
                    <a:avLst/>
                    <a:gdLst>
                      <a:gd name="T0" fmla="*/ 0 w 321"/>
                      <a:gd name="T1" fmla="*/ 28 h 28"/>
                      <a:gd name="T2" fmla="*/ 321 w 321"/>
                      <a:gd name="T3" fmla="*/ 28 h 28"/>
                      <a:gd name="T4" fmla="*/ 321 w 321"/>
                      <a:gd name="T5" fmla="*/ 0 h 28"/>
                      <a:gd name="T6" fmla="*/ 0 w 321"/>
                      <a:gd name="T7" fmla="*/ 14 h 28"/>
                      <a:gd name="T8" fmla="*/ 0 w 321"/>
                      <a:gd name="T9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28">
                        <a:moveTo>
                          <a:pt x="0" y="28"/>
                        </a:moveTo>
                        <a:lnTo>
                          <a:pt x="321" y="28"/>
                        </a:lnTo>
                        <a:lnTo>
                          <a:pt x="321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43" name="任意多边形: 形状 42"/>
                  <p:cNvSpPr/>
                  <p:nvPr/>
                </p:nvSpPr>
                <p:spPr bwMode="auto">
                  <a:xfrm>
                    <a:off x="3902" y="3250"/>
                    <a:ext cx="321" cy="45"/>
                  </a:xfrm>
                  <a:custGeom>
                    <a:avLst/>
                    <a:gdLst>
                      <a:gd name="T0" fmla="*/ 0 w 321"/>
                      <a:gd name="T1" fmla="*/ 45 h 45"/>
                      <a:gd name="T2" fmla="*/ 321 w 321"/>
                      <a:gd name="T3" fmla="*/ 31 h 45"/>
                      <a:gd name="T4" fmla="*/ 321 w 321"/>
                      <a:gd name="T5" fmla="*/ 0 h 45"/>
                      <a:gd name="T6" fmla="*/ 0 w 321"/>
                      <a:gd name="T7" fmla="*/ 17 h 45"/>
                      <a:gd name="T8" fmla="*/ 0 w 321"/>
                      <a:gd name="T9" fmla="*/ 4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45">
                        <a:moveTo>
                          <a:pt x="0" y="45"/>
                        </a:moveTo>
                        <a:lnTo>
                          <a:pt x="321" y="31"/>
                        </a:lnTo>
                        <a:lnTo>
                          <a:pt x="321" y="0"/>
                        </a:lnTo>
                        <a:lnTo>
                          <a:pt x="0" y="17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44" name="任意多边形: 形状 43"/>
                  <p:cNvSpPr/>
                  <p:nvPr/>
                </p:nvSpPr>
                <p:spPr bwMode="auto">
                  <a:xfrm>
                    <a:off x="3902" y="3001"/>
                    <a:ext cx="321" cy="45"/>
                  </a:xfrm>
                  <a:custGeom>
                    <a:avLst/>
                    <a:gdLst>
                      <a:gd name="T0" fmla="*/ 0 w 321"/>
                      <a:gd name="T1" fmla="*/ 15 h 45"/>
                      <a:gd name="T2" fmla="*/ 0 w 321"/>
                      <a:gd name="T3" fmla="*/ 45 h 45"/>
                      <a:gd name="T4" fmla="*/ 321 w 321"/>
                      <a:gd name="T5" fmla="*/ 29 h 45"/>
                      <a:gd name="T6" fmla="*/ 321 w 321"/>
                      <a:gd name="T7" fmla="*/ 0 h 45"/>
                      <a:gd name="T8" fmla="*/ 0 w 321"/>
                      <a:gd name="T9" fmla="*/ 1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45">
                        <a:moveTo>
                          <a:pt x="0" y="15"/>
                        </a:moveTo>
                        <a:lnTo>
                          <a:pt x="0" y="45"/>
                        </a:lnTo>
                        <a:lnTo>
                          <a:pt x="321" y="29"/>
                        </a:lnTo>
                        <a:lnTo>
                          <a:pt x="321" y="0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45" name="任意多边形: 形状 44"/>
                  <p:cNvSpPr/>
                  <p:nvPr/>
                </p:nvSpPr>
                <p:spPr bwMode="auto">
                  <a:xfrm>
                    <a:off x="3902" y="3127"/>
                    <a:ext cx="321" cy="43"/>
                  </a:xfrm>
                  <a:custGeom>
                    <a:avLst/>
                    <a:gdLst>
                      <a:gd name="T0" fmla="*/ 0 w 321"/>
                      <a:gd name="T1" fmla="*/ 43 h 43"/>
                      <a:gd name="T2" fmla="*/ 321 w 321"/>
                      <a:gd name="T3" fmla="*/ 28 h 43"/>
                      <a:gd name="T4" fmla="*/ 321 w 321"/>
                      <a:gd name="T5" fmla="*/ 0 h 43"/>
                      <a:gd name="T6" fmla="*/ 0 w 321"/>
                      <a:gd name="T7" fmla="*/ 14 h 43"/>
                      <a:gd name="T8" fmla="*/ 0 w 321"/>
                      <a:gd name="T9" fmla="*/ 4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43">
                        <a:moveTo>
                          <a:pt x="0" y="43"/>
                        </a:moveTo>
                        <a:lnTo>
                          <a:pt x="321" y="28"/>
                        </a:lnTo>
                        <a:lnTo>
                          <a:pt x="321" y="0"/>
                        </a:lnTo>
                        <a:lnTo>
                          <a:pt x="0" y="14"/>
                        </a:lnTo>
                        <a:lnTo>
                          <a:pt x="0" y="4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46" name="任意多边形: 形状 45"/>
                  <p:cNvSpPr/>
                  <p:nvPr/>
                </p:nvSpPr>
                <p:spPr bwMode="auto">
                  <a:xfrm>
                    <a:off x="3717" y="3466"/>
                    <a:ext cx="439" cy="24"/>
                  </a:xfrm>
                  <a:custGeom>
                    <a:avLst/>
                    <a:gdLst>
                      <a:gd name="T0" fmla="*/ 0 w 185"/>
                      <a:gd name="T1" fmla="*/ 0 h 10"/>
                      <a:gd name="T2" fmla="*/ 0 w 185"/>
                      <a:gd name="T3" fmla="*/ 0 h 10"/>
                      <a:gd name="T4" fmla="*/ 46 w 185"/>
                      <a:gd name="T5" fmla="*/ 10 h 10"/>
                      <a:gd name="T6" fmla="*/ 140 w 185"/>
                      <a:gd name="T7" fmla="*/ 10 h 10"/>
                      <a:gd name="T8" fmla="*/ 185 w 185"/>
                      <a:gd name="T9" fmla="*/ 0 h 10"/>
                      <a:gd name="T10" fmla="*/ 185 w 185"/>
                      <a:gd name="T11" fmla="*/ 0 h 10"/>
                      <a:gd name="T12" fmla="*/ 0 w 185"/>
                      <a:gd name="T13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5" h="10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5"/>
                          <a:pt x="21" y="10"/>
                          <a:pt x="46" y="10"/>
                        </a:cubicBezTo>
                        <a:cubicBezTo>
                          <a:pt x="140" y="10"/>
                          <a:pt x="140" y="10"/>
                          <a:pt x="140" y="10"/>
                        </a:cubicBezTo>
                        <a:cubicBezTo>
                          <a:pt x="165" y="10"/>
                          <a:pt x="185" y="5"/>
                          <a:pt x="185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  <p:sp>
                <p:nvSpPr>
                  <p:cNvPr id="47" name="任意多边形: 形状 46"/>
                  <p:cNvSpPr/>
                  <p:nvPr/>
                </p:nvSpPr>
                <p:spPr bwMode="auto">
                  <a:xfrm>
                    <a:off x="3902" y="3404"/>
                    <a:ext cx="321" cy="62"/>
                  </a:xfrm>
                  <a:custGeom>
                    <a:avLst/>
                    <a:gdLst>
                      <a:gd name="T0" fmla="*/ 0 w 321"/>
                      <a:gd name="T1" fmla="*/ 62 h 62"/>
                      <a:gd name="T2" fmla="*/ 278 w 321"/>
                      <a:gd name="T3" fmla="*/ 62 h 62"/>
                      <a:gd name="T4" fmla="*/ 321 w 321"/>
                      <a:gd name="T5" fmla="*/ 0 h 62"/>
                      <a:gd name="T6" fmla="*/ 0 w 321"/>
                      <a:gd name="T7" fmla="*/ 0 h 62"/>
                      <a:gd name="T8" fmla="*/ 0 w 321"/>
                      <a:gd name="T9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1" h="62">
                        <a:moveTo>
                          <a:pt x="0" y="62"/>
                        </a:moveTo>
                        <a:lnTo>
                          <a:pt x="278" y="62"/>
                        </a:lnTo>
                        <a:lnTo>
                          <a:pt x="321" y="0"/>
                        </a:lnTo>
                        <a:lnTo>
                          <a:pt x="0" y="0"/>
                        </a:lnTo>
                        <a:lnTo>
                          <a:pt x="0" y="62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>
                      <a:latin typeface="Noto Sans S Chinese Light" panose="020B0300000000000000" pitchFamily="34" charset="-122"/>
                      <a:ea typeface="Noto Sans S Chinese Light" panose="020B0300000000000000" pitchFamily="34" charset="-122"/>
                      <a:cs typeface="+mn-ea"/>
                      <a:sym typeface="Arial" panose="020B0604020202020204"/>
                    </a:endParaRPr>
                  </a:p>
                </p:txBody>
              </p:sp>
            </p:grpSp>
          </p:grpSp>
          <p:sp>
            <p:nvSpPr>
              <p:cNvPr id="5" name="任意多边形: 形状 4"/>
              <p:cNvSpPr/>
              <p:nvPr/>
            </p:nvSpPr>
            <p:spPr bwMode="auto">
              <a:xfrm>
                <a:off x="3313199" y="1516955"/>
                <a:ext cx="2531557" cy="2394866"/>
              </a:xfrm>
              <a:custGeom>
                <a:avLst/>
                <a:gdLst>
                  <a:gd name="T0" fmla="*/ 843 w 1158"/>
                  <a:gd name="T1" fmla="*/ 1095 h 1095"/>
                  <a:gd name="T2" fmla="*/ 1158 w 1158"/>
                  <a:gd name="T3" fmla="*/ 579 h 1095"/>
                  <a:gd name="T4" fmla="*/ 579 w 1158"/>
                  <a:gd name="T5" fmla="*/ 0 h 1095"/>
                  <a:gd name="T6" fmla="*/ 0 w 1158"/>
                  <a:gd name="T7" fmla="*/ 579 h 1095"/>
                  <a:gd name="T8" fmla="*/ 315 w 1158"/>
                  <a:gd name="T9" fmla="*/ 1095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8" h="1095">
                    <a:moveTo>
                      <a:pt x="843" y="1095"/>
                    </a:moveTo>
                    <a:cubicBezTo>
                      <a:pt x="1030" y="999"/>
                      <a:pt x="1158" y="804"/>
                      <a:pt x="1158" y="579"/>
                    </a:cubicBezTo>
                    <a:cubicBezTo>
                      <a:pt x="1158" y="260"/>
                      <a:pt x="899" y="0"/>
                      <a:pt x="579" y="0"/>
                    </a:cubicBezTo>
                    <a:cubicBezTo>
                      <a:pt x="259" y="0"/>
                      <a:pt x="0" y="260"/>
                      <a:pt x="0" y="579"/>
                    </a:cubicBezTo>
                    <a:cubicBezTo>
                      <a:pt x="0" y="804"/>
                      <a:pt x="128" y="999"/>
                      <a:pt x="315" y="1095"/>
                    </a:cubicBezTo>
                  </a:path>
                </a:pathLst>
              </a:custGeom>
              <a:noFill/>
              <a:ln w="25400" cap="flat">
                <a:solidFill>
                  <a:schemeClr val="tx2"/>
                </a:solidFill>
                <a:prstDash val="solid"/>
                <a:miter lim="800000"/>
                <a:headEnd type="oval"/>
                <a:tailEnd type="oval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>
                <a:off x="3480497" y="3471399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1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  <a:cs typeface="+mn-ea"/>
                    <a:sym typeface="Arial" panose="020B0604020202020204"/>
                  </a:rPr>
                  <a:t>01</a:t>
                </a:r>
                <a:endParaRPr lang="en-US" sz="2400">
                  <a:solidFill>
                    <a:schemeClr val="accent1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>
                <a:off x="3119835" y="2394032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2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  <a:cs typeface="+mn-ea"/>
                    <a:sym typeface="Arial" panose="020B0604020202020204"/>
                  </a:rPr>
                  <a:t>02</a:t>
                </a:r>
                <a:endParaRPr lang="en-US" sz="2400">
                  <a:solidFill>
                    <a:schemeClr val="accent2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778817" y="1469058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3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  <a:cs typeface="+mn-ea"/>
                    <a:sym typeface="Arial" panose="020B0604020202020204"/>
                  </a:rPr>
                  <a:t>03</a:t>
                </a:r>
                <a:endParaRPr lang="en-US" sz="2400">
                  <a:solidFill>
                    <a:schemeClr val="accent3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>
                <a:off x="4916216" y="1459360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4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  <a:cs typeface="+mn-ea"/>
                    <a:sym typeface="Arial" panose="020B0604020202020204"/>
                  </a:rPr>
                  <a:t>04</a:t>
                </a:r>
                <a:endParaRPr lang="en-US" sz="2400">
                  <a:solidFill>
                    <a:schemeClr val="accent4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>
                <a:off x="5590898" y="2372328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5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  <a:cs typeface="+mn-ea"/>
                    <a:sym typeface="Arial" panose="020B0604020202020204"/>
                  </a:rPr>
                  <a:t>05</a:t>
                </a:r>
                <a:endParaRPr lang="en-US" sz="2400">
                  <a:solidFill>
                    <a:schemeClr val="accent5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>
                <a:off x="5249170" y="3455697"/>
                <a:ext cx="417205" cy="4172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85000" lnSpcReduction="20000"/>
              </a:bodyPr>
              <a:lstStyle/>
              <a:p>
                <a:pPr algn="ctr"/>
                <a:r>
                  <a:rPr lang="en-US" sz="2400">
                    <a:solidFill>
                      <a:schemeClr val="accent6"/>
                    </a:solidFill>
                    <a:latin typeface="Noto Sans S Chinese Light" panose="020B0300000000000000" pitchFamily="34" charset="-122"/>
                    <a:ea typeface="Noto Sans S Chinese Light" panose="020B0300000000000000" pitchFamily="34" charset="-122"/>
                    <a:cs typeface="+mn-ea"/>
                    <a:sym typeface="Arial" panose="020B0604020202020204"/>
                  </a:rPr>
                  <a:t>06</a:t>
                </a:r>
                <a:endParaRPr lang="en-US" sz="2400">
                  <a:solidFill>
                    <a:schemeClr val="accent6"/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  <a:cs typeface="+mn-ea"/>
                  <a:sym typeface="Arial" panose="020B0604020202020204"/>
                </a:endParaRPr>
              </a:p>
            </p:txBody>
          </p:sp>
        </p:grpSp>
        <p:sp>
          <p:nvSpPr>
            <p:cNvPr id="24" name="任意多边形: 形状 23"/>
            <p:cNvSpPr/>
            <p:nvPr/>
          </p:nvSpPr>
          <p:spPr bwMode="auto">
            <a:xfrm>
              <a:off x="3295476" y="4995215"/>
              <a:ext cx="373763" cy="483757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5" name="任意多边形: 形状 24"/>
            <p:cNvSpPr/>
            <p:nvPr/>
          </p:nvSpPr>
          <p:spPr bwMode="auto">
            <a:xfrm>
              <a:off x="3033218" y="3694398"/>
              <a:ext cx="397299" cy="329000"/>
            </a:xfrm>
            <a:custGeom>
              <a:avLst/>
              <a:gdLst>
                <a:gd name="T0" fmla="*/ 179 w 202"/>
                <a:gd name="T1" fmla="*/ 86 h 167"/>
                <a:gd name="T2" fmla="*/ 202 w 202"/>
                <a:gd name="T3" fmla="*/ 133 h 167"/>
                <a:gd name="T4" fmla="*/ 155 w 202"/>
                <a:gd name="T5" fmla="*/ 133 h 167"/>
                <a:gd name="T6" fmla="*/ 179 w 202"/>
                <a:gd name="T7" fmla="*/ 86 h 167"/>
                <a:gd name="T8" fmla="*/ 28 w 202"/>
                <a:gd name="T9" fmla="*/ 15 h 167"/>
                <a:gd name="T10" fmla="*/ 34 w 202"/>
                <a:gd name="T11" fmla="*/ 12 h 167"/>
                <a:gd name="T12" fmla="*/ 167 w 202"/>
                <a:gd name="T13" fmla="*/ 12 h 167"/>
                <a:gd name="T14" fmla="*/ 173 w 202"/>
                <a:gd name="T15" fmla="*/ 18 h 167"/>
                <a:gd name="T16" fmla="*/ 173 w 202"/>
                <a:gd name="T17" fmla="*/ 47 h 167"/>
                <a:gd name="T18" fmla="*/ 161 w 202"/>
                <a:gd name="T19" fmla="*/ 47 h 167"/>
                <a:gd name="T20" fmla="*/ 179 w 202"/>
                <a:gd name="T21" fmla="*/ 78 h 167"/>
                <a:gd name="T22" fmla="*/ 197 w 202"/>
                <a:gd name="T23" fmla="*/ 47 h 167"/>
                <a:gd name="T24" fmla="*/ 185 w 202"/>
                <a:gd name="T25" fmla="*/ 47 h 167"/>
                <a:gd name="T26" fmla="*/ 185 w 202"/>
                <a:gd name="T27" fmla="*/ 18 h 167"/>
                <a:gd name="T28" fmla="*/ 167 w 202"/>
                <a:gd name="T29" fmla="*/ 0 h 167"/>
                <a:gd name="T30" fmla="*/ 34 w 202"/>
                <a:gd name="T31" fmla="*/ 0 h 167"/>
                <a:gd name="T32" fmla="*/ 16 w 202"/>
                <a:gd name="T33" fmla="*/ 15 h 167"/>
                <a:gd name="T34" fmla="*/ 16 w 202"/>
                <a:gd name="T35" fmla="*/ 24 h 167"/>
                <a:gd name="T36" fmla="*/ 28 w 202"/>
                <a:gd name="T37" fmla="*/ 24 h 167"/>
                <a:gd name="T38" fmla="*/ 28 w 202"/>
                <a:gd name="T39" fmla="*/ 15 h 167"/>
                <a:gd name="T40" fmla="*/ 173 w 202"/>
                <a:gd name="T41" fmla="*/ 152 h 167"/>
                <a:gd name="T42" fmla="*/ 167 w 202"/>
                <a:gd name="T43" fmla="*/ 155 h 167"/>
                <a:gd name="T44" fmla="*/ 34 w 202"/>
                <a:gd name="T45" fmla="*/ 155 h 167"/>
                <a:gd name="T46" fmla="*/ 28 w 202"/>
                <a:gd name="T47" fmla="*/ 149 h 167"/>
                <a:gd name="T48" fmla="*/ 28 w 202"/>
                <a:gd name="T49" fmla="*/ 121 h 167"/>
                <a:gd name="T50" fmla="*/ 40 w 202"/>
                <a:gd name="T51" fmla="*/ 121 h 167"/>
                <a:gd name="T52" fmla="*/ 22 w 202"/>
                <a:gd name="T53" fmla="*/ 90 h 167"/>
                <a:gd name="T54" fmla="*/ 4 w 202"/>
                <a:gd name="T55" fmla="*/ 121 h 167"/>
                <a:gd name="T56" fmla="*/ 16 w 202"/>
                <a:gd name="T57" fmla="*/ 121 h 167"/>
                <a:gd name="T58" fmla="*/ 16 w 202"/>
                <a:gd name="T59" fmla="*/ 149 h 167"/>
                <a:gd name="T60" fmla="*/ 34 w 202"/>
                <a:gd name="T61" fmla="*/ 167 h 167"/>
                <a:gd name="T62" fmla="*/ 167 w 202"/>
                <a:gd name="T63" fmla="*/ 167 h 167"/>
                <a:gd name="T64" fmla="*/ 185 w 202"/>
                <a:gd name="T65" fmla="*/ 152 h 167"/>
                <a:gd name="T66" fmla="*/ 185 w 202"/>
                <a:gd name="T67" fmla="*/ 144 h 167"/>
                <a:gd name="T68" fmla="*/ 173 w 202"/>
                <a:gd name="T69" fmla="*/ 144 h 167"/>
                <a:gd name="T70" fmla="*/ 173 w 202"/>
                <a:gd name="T71" fmla="*/ 152 h 167"/>
                <a:gd name="T72" fmla="*/ 45 w 202"/>
                <a:gd name="T73" fmla="*/ 35 h 167"/>
                <a:gd name="T74" fmla="*/ 0 w 202"/>
                <a:gd name="T75" fmla="*/ 35 h 167"/>
                <a:gd name="T76" fmla="*/ 0 w 202"/>
                <a:gd name="T77" fmla="*/ 80 h 167"/>
                <a:gd name="T78" fmla="*/ 45 w 202"/>
                <a:gd name="T79" fmla="*/ 80 h 167"/>
                <a:gd name="T80" fmla="*/ 45 w 202"/>
                <a:gd name="T81" fmla="*/ 35 h 167"/>
                <a:gd name="T82" fmla="*/ 66 w 202"/>
                <a:gd name="T83" fmla="*/ 84 h 167"/>
                <a:gd name="T84" fmla="*/ 101 w 202"/>
                <a:gd name="T85" fmla="*/ 119 h 167"/>
                <a:gd name="T86" fmla="*/ 136 w 202"/>
                <a:gd name="T87" fmla="*/ 84 h 167"/>
                <a:gd name="T88" fmla="*/ 101 w 202"/>
                <a:gd name="T89" fmla="*/ 49 h 167"/>
                <a:gd name="T90" fmla="*/ 66 w 202"/>
                <a:gd name="T91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2" h="167">
                  <a:moveTo>
                    <a:pt x="179" y="86"/>
                  </a:moveTo>
                  <a:cubicBezTo>
                    <a:pt x="202" y="133"/>
                    <a:pt x="202" y="133"/>
                    <a:pt x="202" y="133"/>
                  </a:cubicBezTo>
                  <a:cubicBezTo>
                    <a:pt x="155" y="133"/>
                    <a:pt x="155" y="133"/>
                    <a:pt x="155" y="133"/>
                  </a:cubicBezTo>
                  <a:lnTo>
                    <a:pt x="179" y="86"/>
                  </a:lnTo>
                  <a:close/>
                  <a:moveTo>
                    <a:pt x="28" y="15"/>
                  </a:moveTo>
                  <a:cubicBezTo>
                    <a:pt x="28" y="14"/>
                    <a:pt x="30" y="12"/>
                    <a:pt x="3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0" y="12"/>
                    <a:pt x="173" y="15"/>
                    <a:pt x="173" y="1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5" y="8"/>
                    <a:pt x="177" y="0"/>
                    <a:pt x="16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6" y="7"/>
                    <a:pt x="16" y="1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28" y="24"/>
                    <a:pt x="28" y="24"/>
                    <a:pt x="28" y="24"/>
                  </a:cubicBezTo>
                  <a:lnTo>
                    <a:pt x="28" y="15"/>
                  </a:lnTo>
                  <a:close/>
                  <a:moveTo>
                    <a:pt x="173" y="152"/>
                  </a:moveTo>
                  <a:cubicBezTo>
                    <a:pt x="173" y="153"/>
                    <a:pt x="170" y="155"/>
                    <a:pt x="167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0" y="155"/>
                    <a:pt x="28" y="153"/>
                    <a:pt x="28" y="149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6" y="149"/>
                    <a:pt x="16" y="149"/>
                    <a:pt x="16" y="149"/>
                  </a:cubicBezTo>
                  <a:cubicBezTo>
                    <a:pt x="16" y="159"/>
                    <a:pt x="24" y="167"/>
                    <a:pt x="34" y="167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77" y="167"/>
                    <a:pt x="185" y="161"/>
                    <a:pt x="185" y="152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73" y="144"/>
                    <a:pt x="173" y="144"/>
                    <a:pt x="173" y="144"/>
                  </a:cubicBezTo>
                  <a:lnTo>
                    <a:pt x="173" y="152"/>
                  </a:lnTo>
                  <a:close/>
                  <a:moveTo>
                    <a:pt x="45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5" y="80"/>
                    <a:pt x="45" y="80"/>
                    <a:pt x="45" y="80"/>
                  </a:cubicBezTo>
                  <a:lnTo>
                    <a:pt x="45" y="35"/>
                  </a:lnTo>
                  <a:close/>
                  <a:moveTo>
                    <a:pt x="66" y="84"/>
                  </a:moveTo>
                  <a:cubicBezTo>
                    <a:pt x="66" y="103"/>
                    <a:pt x="82" y="119"/>
                    <a:pt x="101" y="119"/>
                  </a:cubicBezTo>
                  <a:cubicBezTo>
                    <a:pt x="120" y="119"/>
                    <a:pt x="136" y="103"/>
                    <a:pt x="136" y="84"/>
                  </a:cubicBezTo>
                  <a:cubicBezTo>
                    <a:pt x="136" y="65"/>
                    <a:pt x="120" y="49"/>
                    <a:pt x="101" y="49"/>
                  </a:cubicBezTo>
                  <a:cubicBezTo>
                    <a:pt x="82" y="49"/>
                    <a:pt x="66" y="65"/>
                    <a:pt x="6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6" name="任意多边形: 形状 25"/>
            <p:cNvSpPr/>
            <p:nvPr/>
          </p:nvSpPr>
          <p:spPr bwMode="auto">
            <a:xfrm>
              <a:off x="3266258" y="2291328"/>
              <a:ext cx="423577" cy="421556"/>
            </a:xfrm>
            <a:custGeom>
              <a:avLst/>
              <a:gdLst>
                <a:gd name="T0" fmla="*/ 149 w 177"/>
                <a:gd name="T1" fmla="*/ 6 h 176"/>
                <a:gd name="T2" fmla="*/ 15 w 177"/>
                <a:gd name="T3" fmla="*/ 122 h 176"/>
                <a:gd name="T4" fmla="*/ 7 w 177"/>
                <a:gd name="T5" fmla="*/ 154 h 176"/>
                <a:gd name="T6" fmla="*/ 9 w 177"/>
                <a:gd name="T7" fmla="*/ 174 h 176"/>
                <a:gd name="T8" fmla="*/ 54 w 177"/>
                <a:gd name="T9" fmla="*/ 162 h 176"/>
                <a:gd name="T10" fmla="*/ 171 w 177"/>
                <a:gd name="T11" fmla="*/ 45 h 176"/>
                <a:gd name="T12" fmla="*/ 44 w 177"/>
                <a:gd name="T13" fmla="*/ 157 h 176"/>
                <a:gd name="T14" fmla="*/ 15 w 177"/>
                <a:gd name="T15" fmla="*/ 151 h 176"/>
                <a:gd name="T16" fmla="*/ 21 w 177"/>
                <a:gd name="T17" fmla="*/ 128 h 176"/>
                <a:gd name="T18" fmla="*/ 44 w 177"/>
                <a:gd name="T19" fmla="*/ 157 h 176"/>
                <a:gd name="T20" fmla="*/ 25 w 177"/>
                <a:gd name="T21" fmla="*/ 122 h 176"/>
                <a:gd name="T22" fmla="*/ 110 w 177"/>
                <a:gd name="T23" fmla="*/ 47 h 176"/>
                <a:gd name="T24" fmla="*/ 54 w 177"/>
                <a:gd name="T25" fmla="*/ 152 h 176"/>
                <a:gd name="T26" fmla="*/ 153 w 177"/>
                <a:gd name="T27" fmla="*/ 53 h 176"/>
                <a:gd name="T28" fmla="*/ 163 w 177"/>
                <a:gd name="T29" fmla="*/ 40 h 176"/>
                <a:gd name="T30" fmla="*/ 161 w 177"/>
                <a:gd name="T31" fmla="*/ 29 h 176"/>
                <a:gd name="T32" fmla="*/ 160 w 177"/>
                <a:gd name="T33" fmla="*/ 35 h 176"/>
                <a:gd name="T34" fmla="*/ 148 w 177"/>
                <a:gd name="T35" fmla="*/ 48 h 176"/>
                <a:gd name="T36" fmla="*/ 137 w 177"/>
                <a:gd name="T37" fmla="*/ 11 h 176"/>
                <a:gd name="T38" fmla="*/ 166 w 177"/>
                <a:gd name="T39" fmla="*/ 32 h 176"/>
                <a:gd name="T40" fmla="*/ 6 w 177"/>
                <a:gd name="T41" fmla="*/ 46 h 176"/>
                <a:gd name="T42" fmla="*/ 6 w 177"/>
                <a:gd name="T43" fmla="*/ 36 h 176"/>
                <a:gd name="T44" fmla="*/ 42 w 177"/>
                <a:gd name="T45" fmla="*/ 0 h 176"/>
                <a:gd name="T46" fmla="*/ 86 w 177"/>
                <a:gd name="T47" fmla="*/ 44 h 176"/>
                <a:gd name="T48" fmla="*/ 80 w 177"/>
                <a:gd name="T49" fmla="*/ 49 h 176"/>
                <a:gd name="T50" fmla="*/ 71 w 177"/>
                <a:gd name="T51" fmla="*/ 53 h 176"/>
                <a:gd name="T52" fmla="*/ 73 w 177"/>
                <a:gd name="T53" fmla="*/ 41 h 176"/>
                <a:gd name="T54" fmla="*/ 63 w 177"/>
                <a:gd name="T55" fmla="*/ 46 h 176"/>
                <a:gd name="T56" fmla="*/ 65 w 177"/>
                <a:gd name="T57" fmla="*/ 34 h 176"/>
                <a:gd name="T58" fmla="*/ 56 w 177"/>
                <a:gd name="T59" fmla="*/ 38 h 176"/>
                <a:gd name="T60" fmla="*/ 58 w 177"/>
                <a:gd name="T61" fmla="*/ 27 h 176"/>
                <a:gd name="T62" fmla="*/ 49 w 177"/>
                <a:gd name="T63" fmla="*/ 31 h 176"/>
                <a:gd name="T64" fmla="*/ 52 w 177"/>
                <a:gd name="T65" fmla="*/ 21 h 176"/>
                <a:gd name="T66" fmla="*/ 35 w 177"/>
                <a:gd name="T67" fmla="*/ 28 h 176"/>
                <a:gd name="T68" fmla="*/ 42 w 177"/>
                <a:gd name="T69" fmla="*/ 10 h 176"/>
                <a:gd name="T70" fmla="*/ 57 w 177"/>
                <a:gd name="T71" fmla="*/ 73 h 176"/>
                <a:gd name="T72" fmla="*/ 6 w 177"/>
                <a:gd name="T73" fmla="*/ 46 h 176"/>
                <a:gd name="T74" fmla="*/ 172 w 177"/>
                <a:gd name="T75" fmla="*/ 140 h 176"/>
                <a:gd name="T76" fmla="*/ 136 w 177"/>
                <a:gd name="T77" fmla="*/ 176 h 176"/>
                <a:gd name="T78" fmla="*/ 92 w 177"/>
                <a:gd name="T79" fmla="*/ 132 h 176"/>
                <a:gd name="T80" fmla="*/ 143 w 177"/>
                <a:gd name="T81" fmla="*/ 159 h 176"/>
                <a:gd name="T82" fmla="*/ 161 w 177"/>
                <a:gd name="T83" fmla="*/ 130 h 176"/>
                <a:gd name="T84" fmla="*/ 144 w 177"/>
                <a:gd name="T85" fmla="*/ 136 h 176"/>
                <a:gd name="T86" fmla="*/ 153 w 177"/>
                <a:gd name="T87" fmla="*/ 121 h 176"/>
                <a:gd name="T88" fmla="*/ 143 w 177"/>
                <a:gd name="T89" fmla="*/ 125 h 176"/>
                <a:gd name="T90" fmla="*/ 145 w 177"/>
                <a:gd name="T91" fmla="*/ 114 h 176"/>
                <a:gd name="T92" fmla="*/ 136 w 177"/>
                <a:gd name="T93" fmla="*/ 118 h 176"/>
                <a:gd name="T94" fmla="*/ 138 w 177"/>
                <a:gd name="T95" fmla="*/ 107 h 176"/>
                <a:gd name="T96" fmla="*/ 129 w 177"/>
                <a:gd name="T97" fmla="*/ 111 h 176"/>
                <a:gd name="T98" fmla="*/ 131 w 177"/>
                <a:gd name="T99" fmla="*/ 99 h 176"/>
                <a:gd name="T100" fmla="*/ 121 w 177"/>
                <a:gd name="T101" fmla="*/ 104 h 176"/>
                <a:gd name="T102" fmla="*/ 128 w 177"/>
                <a:gd name="T103" fmla="*/ 96 h 176"/>
                <a:gd name="T104" fmla="*/ 172 w 177"/>
                <a:gd name="T105" fmla="*/ 13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176">
                  <a:moveTo>
                    <a:pt x="171" y="27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5" y="1"/>
                    <a:pt x="137" y="1"/>
                    <a:pt x="132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5" y="123"/>
                    <a:pt x="7" y="154"/>
                    <a:pt x="7" y="154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2" y="173"/>
                    <a:pt x="4" y="175"/>
                    <a:pt x="9" y="174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23" y="170"/>
                    <a:pt x="54" y="162"/>
                    <a:pt x="54" y="162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6" y="40"/>
                    <a:pt x="176" y="32"/>
                    <a:pt x="171" y="27"/>
                  </a:cubicBezTo>
                  <a:close/>
                  <a:moveTo>
                    <a:pt x="44" y="157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20" y="131"/>
                    <a:pt x="20" y="129"/>
                    <a:pt x="21" y="128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47" y="156"/>
                    <a:pt x="46" y="157"/>
                    <a:pt x="44" y="157"/>
                  </a:cubicBezTo>
                  <a:close/>
                  <a:moveTo>
                    <a:pt x="54" y="152"/>
                  </a:moveTo>
                  <a:cubicBezTo>
                    <a:pt x="25" y="122"/>
                    <a:pt x="25" y="122"/>
                    <a:pt x="25" y="12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34" y="72"/>
                    <a:pt x="134" y="72"/>
                    <a:pt x="134" y="72"/>
                  </a:cubicBezTo>
                  <a:lnTo>
                    <a:pt x="54" y="152"/>
                  </a:lnTo>
                  <a:close/>
                  <a:moveTo>
                    <a:pt x="166" y="40"/>
                  </a:moveTo>
                  <a:cubicBezTo>
                    <a:pt x="153" y="53"/>
                    <a:pt x="153" y="53"/>
                    <a:pt x="153" y="53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4" y="39"/>
                    <a:pt x="165" y="37"/>
                    <a:pt x="165" y="35"/>
                  </a:cubicBezTo>
                  <a:cubicBezTo>
                    <a:pt x="165" y="32"/>
                    <a:pt x="162" y="29"/>
                    <a:pt x="161" y="29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4"/>
                    <a:pt x="160" y="35"/>
                    <a:pt x="160" y="35"/>
                  </a:cubicBezTo>
                  <a:cubicBezTo>
                    <a:pt x="160" y="36"/>
                    <a:pt x="160" y="36"/>
                    <a:pt x="159" y="36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9" y="9"/>
                    <a:pt x="142" y="9"/>
                    <a:pt x="144" y="1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8" y="34"/>
                    <a:pt x="168" y="38"/>
                    <a:pt x="166" y="40"/>
                  </a:cubicBezTo>
                  <a:close/>
                  <a:moveTo>
                    <a:pt x="6" y="46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45" y="85"/>
                    <a:pt x="45" y="85"/>
                    <a:pt x="45" y="85"/>
                  </a:cubicBezTo>
                  <a:lnTo>
                    <a:pt x="6" y="46"/>
                  </a:lnTo>
                  <a:close/>
                  <a:moveTo>
                    <a:pt x="177" y="135"/>
                  </a:moveTo>
                  <a:cubicBezTo>
                    <a:pt x="172" y="140"/>
                    <a:pt x="172" y="140"/>
                    <a:pt x="172" y="14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43" y="159"/>
                    <a:pt x="143" y="159"/>
                    <a:pt x="143" y="159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49" y="142"/>
                    <a:pt x="149" y="142"/>
                    <a:pt x="149" y="142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21"/>
                    <a:pt x="153" y="121"/>
                    <a:pt x="153" y="121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43" y="125"/>
                    <a:pt x="143" y="125"/>
                    <a:pt x="143" y="125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29" y="111"/>
                    <a:pt x="129" y="111"/>
                    <a:pt x="129" y="111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24" y="106"/>
                    <a:pt x="124" y="106"/>
                    <a:pt x="124" y="106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72" y="130"/>
                    <a:pt x="172" y="130"/>
                    <a:pt x="172" y="130"/>
                  </a:cubicBezTo>
                  <a:lnTo>
                    <a:pt x="177" y="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7" name="任意多边形: 形状 26"/>
            <p:cNvSpPr/>
            <p:nvPr/>
          </p:nvSpPr>
          <p:spPr bwMode="auto">
            <a:xfrm>
              <a:off x="8445746" y="2346112"/>
              <a:ext cx="454496" cy="399348"/>
            </a:xfrm>
            <a:custGeom>
              <a:avLst/>
              <a:gdLst>
                <a:gd name="T0" fmla="*/ 183 w 199"/>
                <a:gd name="T1" fmla="*/ 100 h 174"/>
                <a:gd name="T2" fmla="*/ 173 w 199"/>
                <a:gd name="T3" fmla="*/ 140 h 174"/>
                <a:gd name="T4" fmla="*/ 153 w 199"/>
                <a:gd name="T5" fmla="*/ 119 h 174"/>
                <a:gd name="T6" fmla="*/ 198 w 199"/>
                <a:gd name="T7" fmla="*/ 13 h 174"/>
                <a:gd name="T8" fmla="*/ 185 w 199"/>
                <a:gd name="T9" fmla="*/ 9 h 174"/>
                <a:gd name="T10" fmla="*/ 197 w 199"/>
                <a:gd name="T11" fmla="*/ 19 h 174"/>
                <a:gd name="T12" fmla="*/ 196 w 199"/>
                <a:gd name="T13" fmla="*/ 21 h 174"/>
                <a:gd name="T14" fmla="*/ 178 w 199"/>
                <a:gd name="T15" fmla="*/ 21 h 174"/>
                <a:gd name="T16" fmla="*/ 184 w 199"/>
                <a:gd name="T17" fmla="*/ 96 h 174"/>
                <a:gd name="T18" fmla="*/ 196 w 199"/>
                <a:gd name="T19" fmla="*/ 21 h 174"/>
                <a:gd name="T20" fmla="*/ 155 w 199"/>
                <a:gd name="T21" fmla="*/ 155 h 174"/>
                <a:gd name="T22" fmla="*/ 155 w 199"/>
                <a:gd name="T23" fmla="*/ 160 h 174"/>
                <a:gd name="T24" fmla="*/ 158 w 199"/>
                <a:gd name="T25" fmla="*/ 156 h 174"/>
                <a:gd name="T26" fmla="*/ 172 w 199"/>
                <a:gd name="T27" fmla="*/ 144 h 174"/>
                <a:gd name="T28" fmla="*/ 154 w 199"/>
                <a:gd name="T29" fmla="*/ 155 h 174"/>
                <a:gd name="T30" fmla="*/ 150 w 199"/>
                <a:gd name="T31" fmla="*/ 107 h 174"/>
                <a:gd name="T32" fmla="*/ 153 w 199"/>
                <a:gd name="T33" fmla="*/ 93 h 174"/>
                <a:gd name="T34" fmla="*/ 154 w 199"/>
                <a:gd name="T35" fmla="*/ 89 h 174"/>
                <a:gd name="T36" fmla="*/ 152 w 199"/>
                <a:gd name="T37" fmla="*/ 76 h 174"/>
                <a:gd name="T38" fmla="*/ 132 w 199"/>
                <a:gd name="T39" fmla="*/ 91 h 174"/>
                <a:gd name="T40" fmla="*/ 128 w 199"/>
                <a:gd name="T41" fmla="*/ 118 h 174"/>
                <a:gd name="T42" fmla="*/ 144 w 199"/>
                <a:gd name="T43" fmla="*/ 131 h 174"/>
                <a:gd name="T44" fmla="*/ 64 w 199"/>
                <a:gd name="T45" fmla="*/ 171 h 174"/>
                <a:gd name="T46" fmla="*/ 3 w 199"/>
                <a:gd name="T47" fmla="*/ 75 h 174"/>
                <a:gd name="T48" fmla="*/ 122 w 199"/>
                <a:gd name="T49" fmla="*/ 3 h 174"/>
                <a:gd name="T50" fmla="*/ 162 w 199"/>
                <a:gd name="T51" fmla="*/ 56 h 174"/>
                <a:gd name="T52" fmla="*/ 127 w 199"/>
                <a:gd name="T53" fmla="*/ 16 h 174"/>
                <a:gd name="T54" fmla="*/ 58 w 199"/>
                <a:gd name="T55" fmla="*/ 157 h 174"/>
                <a:gd name="T56" fmla="*/ 148 w 199"/>
                <a:gd name="T57" fmla="*/ 118 h 174"/>
                <a:gd name="T58" fmla="*/ 27 w 199"/>
                <a:gd name="T59" fmla="*/ 101 h 174"/>
                <a:gd name="T60" fmla="*/ 21 w 199"/>
                <a:gd name="T61" fmla="*/ 104 h 174"/>
                <a:gd name="T62" fmla="*/ 31 w 199"/>
                <a:gd name="T63" fmla="*/ 118 h 174"/>
                <a:gd name="T64" fmla="*/ 28 w 199"/>
                <a:gd name="T65" fmla="*/ 111 h 174"/>
                <a:gd name="T66" fmla="*/ 31 w 199"/>
                <a:gd name="T67" fmla="*/ 118 h 174"/>
                <a:gd name="T68" fmla="*/ 34 w 199"/>
                <a:gd name="T69" fmla="*/ 123 h 174"/>
                <a:gd name="T70" fmla="*/ 37 w 199"/>
                <a:gd name="T71" fmla="*/ 129 h 174"/>
                <a:gd name="T72" fmla="*/ 149 w 199"/>
                <a:gd name="T73" fmla="*/ 70 h 174"/>
                <a:gd name="T74" fmla="*/ 98 w 199"/>
                <a:gd name="T75" fmla="*/ 85 h 174"/>
                <a:gd name="T76" fmla="*/ 45 w 199"/>
                <a:gd name="T77" fmla="*/ 120 h 174"/>
                <a:gd name="T78" fmla="*/ 126 w 199"/>
                <a:gd name="T79" fmla="*/ 23 h 174"/>
                <a:gd name="T80" fmla="*/ 125 w 199"/>
                <a:gd name="T81" fmla="*/ 38 h 174"/>
                <a:gd name="T82" fmla="*/ 107 w 199"/>
                <a:gd name="T83" fmla="*/ 47 h 174"/>
                <a:gd name="T84" fmla="*/ 125 w 199"/>
                <a:gd name="T85" fmla="*/ 38 h 174"/>
                <a:gd name="T86" fmla="*/ 48 w 199"/>
                <a:gd name="T87" fmla="*/ 126 h 174"/>
                <a:gd name="T88" fmla="*/ 83 w 199"/>
                <a:gd name="T89" fmla="*/ 140 h 174"/>
                <a:gd name="T90" fmla="*/ 102 w 199"/>
                <a:gd name="T91" fmla="*/ 115 h 174"/>
                <a:gd name="T92" fmla="*/ 115 w 199"/>
                <a:gd name="T93" fmla="*/ 10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" h="174">
                  <a:moveTo>
                    <a:pt x="159" y="94"/>
                  </a:moveTo>
                  <a:cubicBezTo>
                    <a:pt x="183" y="100"/>
                    <a:pt x="183" y="100"/>
                    <a:pt x="183" y="100"/>
                  </a:cubicBezTo>
                  <a:cubicBezTo>
                    <a:pt x="181" y="106"/>
                    <a:pt x="178" y="117"/>
                    <a:pt x="176" y="125"/>
                  </a:cubicBezTo>
                  <a:cubicBezTo>
                    <a:pt x="174" y="132"/>
                    <a:pt x="173" y="137"/>
                    <a:pt x="173" y="140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1"/>
                    <a:pt x="152" y="127"/>
                    <a:pt x="153" y="119"/>
                  </a:cubicBezTo>
                  <a:cubicBezTo>
                    <a:pt x="155" y="111"/>
                    <a:pt x="157" y="101"/>
                    <a:pt x="159" y="94"/>
                  </a:cubicBezTo>
                  <a:close/>
                  <a:moveTo>
                    <a:pt x="198" y="13"/>
                  </a:moveTo>
                  <a:cubicBezTo>
                    <a:pt x="199" y="9"/>
                    <a:pt x="197" y="5"/>
                    <a:pt x="193" y="4"/>
                  </a:cubicBezTo>
                  <a:cubicBezTo>
                    <a:pt x="189" y="3"/>
                    <a:pt x="186" y="6"/>
                    <a:pt x="185" y="9"/>
                  </a:cubicBezTo>
                  <a:cubicBezTo>
                    <a:pt x="183" y="16"/>
                    <a:pt x="183" y="16"/>
                    <a:pt x="183" y="16"/>
                  </a:cubicBezTo>
                  <a:cubicBezTo>
                    <a:pt x="197" y="19"/>
                    <a:pt x="197" y="19"/>
                    <a:pt x="197" y="19"/>
                  </a:cubicBezTo>
                  <a:lnTo>
                    <a:pt x="198" y="13"/>
                  </a:lnTo>
                  <a:close/>
                  <a:moveTo>
                    <a:pt x="196" y="21"/>
                  </a:moveTo>
                  <a:cubicBezTo>
                    <a:pt x="193" y="20"/>
                    <a:pt x="186" y="19"/>
                    <a:pt x="183" y="18"/>
                  </a:cubicBezTo>
                  <a:cubicBezTo>
                    <a:pt x="181" y="17"/>
                    <a:pt x="179" y="18"/>
                    <a:pt x="178" y="21"/>
                  </a:cubicBezTo>
                  <a:cubicBezTo>
                    <a:pt x="175" y="35"/>
                    <a:pt x="163" y="78"/>
                    <a:pt x="159" y="90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6" y="84"/>
                    <a:pt x="196" y="40"/>
                    <a:pt x="199" y="26"/>
                  </a:cubicBezTo>
                  <a:cubicBezTo>
                    <a:pt x="199" y="23"/>
                    <a:pt x="199" y="22"/>
                    <a:pt x="196" y="21"/>
                  </a:cubicBezTo>
                  <a:close/>
                  <a:moveTo>
                    <a:pt x="154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9"/>
                    <a:pt x="154" y="160"/>
                    <a:pt x="155" y="160"/>
                  </a:cubicBezTo>
                  <a:cubicBezTo>
                    <a:pt x="156" y="160"/>
                    <a:pt x="157" y="160"/>
                    <a:pt x="157" y="159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158" y="156"/>
                    <a:pt x="168" y="148"/>
                    <a:pt x="172" y="144"/>
                  </a:cubicBezTo>
                  <a:cubicBezTo>
                    <a:pt x="147" y="138"/>
                    <a:pt x="147" y="138"/>
                    <a:pt x="147" y="138"/>
                  </a:cubicBezTo>
                  <a:cubicBezTo>
                    <a:pt x="149" y="144"/>
                    <a:pt x="154" y="155"/>
                    <a:pt x="154" y="155"/>
                  </a:cubicBezTo>
                  <a:close/>
                  <a:moveTo>
                    <a:pt x="128" y="118"/>
                  </a:moveTo>
                  <a:cubicBezTo>
                    <a:pt x="150" y="107"/>
                    <a:pt x="150" y="107"/>
                    <a:pt x="150" y="107"/>
                  </a:cubicBezTo>
                  <a:cubicBezTo>
                    <a:pt x="150" y="104"/>
                    <a:pt x="151" y="102"/>
                    <a:pt x="151" y="99"/>
                  </a:cubicBezTo>
                  <a:cubicBezTo>
                    <a:pt x="152" y="97"/>
                    <a:pt x="152" y="95"/>
                    <a:pt x="153" y="93"/>
                  </a:cubicBezTo>
                  <a:cubicBezTo>
                    <a:pt x="153" y="92"/>
                    <a:pt x="153" y="92"/>
                    <a:pt x="153" y="91"/>
                  </a:cubicBezTo>
                  <a:cubicBezTo>
                    <a:pt x="153" y="90"/>
                    <a:pt x="153" y="90"/>
                    <a:pt x="154" y="89"/>
                  </a:cubicBezTo>
                  <a:cubicBezTo>
                    <a:pt x="154" y="87"/>
                    <a:pt x="155" y="85"/>
                    <a:pt x="155" y="83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28" y="89"/>
                    <a:pt x="130" y="90"/>
                    <a:pt x="132" y="91"/>
                  </a:cubicBezTo>
                  <a:cubicBezTo>
                    <a:pt x="139" y="96"/>
                    <a:pt x="137" y="102"/>
                    <a:pt x="130" y="110"/>
                  </a:cubicBezTo>
                  <a:cubicBezTo>
                    <a:pt x="128" y="114"/>
                    <a:pt x="128" y="116"/>
                    <a:pt x="128" y="118"/>
                  </a:cubicBezTo>
                  <a:close/>
                  <a:moveTo>
                    <a:pt x="148" y="118"/>
                  </a:moveTo>
                  <a:cubicBezTo>
                    <a:pt x="146" y="124"/>
                    <a:pt x="145" y="128"/>
                    <a:pt x="144" y="131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58" y="174"/>
                    <a:pt x="50" y="172"/>
                    <a:pt x="47" y="166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0" y="69"/>
                    <a:pt x="2" y="62"/>
                    <a:pt x="8" y="59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9" y="0"/>
                    <a:pt x="136" y="2"/>
                    <a:pt x="139" y="8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0" y="64"/>
                    <a:pt x="159" y="71"/>
                    <a:pt x="157" y="76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8" y="157"/>
                    <a:pt x="58" y="157"/>
                    <a:pt x="58" y="157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15"/>
                    <a:pt x="148" y="116"/>
                    <a:pt x="148" y="118"/>
                  </a:cubicBezTo>
                  <a:close/>
                  <a:moveTo>
                    <a:pt x="26" y="106"/>
                  </a:moveTo>
                  <a:cubicBezTo>
                    <a:pt x="27" y="105"/>
                    <a:pt x="28" y="103"/>
                    <a:pt x="27" y="101"/>
                  </a:cubicBezTo>
                  <a:cubicBezTo>
                    <a:pt x="26" y="99"/>
                    <a:pt x="24" y="98"/>
                    <a:pt x="22" y="99"/>
                  </a:cubicBezTo>
                  <a:cubicBezTo>
                    <a:pt x="20" y="100"/>
                    <a:pt x="20" y="102"/>
                    <a:pt x="21" y="104"/>
                  </a:cubicBezTo>
                  <a:cubicBezTo>
                    <a:pt x="21" y="106"/>
                    <a:pt x="24" y="107"/>
                    <a:pt x="26" y="106"/>
                  </a:cubicBezTo>
                  <a:close/>
                  <a:moveTo>
                    <a:pt x="31" y="118"/>
                  </a:moveTo>
                  <a:cubicBezTo>
                    <a:pt x="33" y="117"/>
                    <a:pt x="34" y="115"/>
                    <a:pt x="33" y="113"/>
                  </a:cubicBezTo>
                  <a:cubicBezTo>
                    <a:pt x="32" y="111"/>
                    <a:pt x="30" y="110"/>
                    <a:pt x="28" y="111"/>
                  </a:cubicBezTo>
                  <a:cubicBezTo>
                    <a:pt x="26" y="112"/>
                    <a:pt x="25" y="114"/>
                    <a:pt x="26" y="116"/>
                  </a:cubicBezTo>
                  <a:cubicBezTo>
                    <a:pt x="27" y="118"/>
                    <a:pt x="29" y="119"/>
                    <a:pt x="31" y="118"/>
                  </a:cubicBezTo>
                  <a:close/>
                  <a:moveTo>
                    <a:pt x="39" y="124"/>
                  </a:moveTo>
                  <a:cubicBezTo>
                    <a:pt x="38" y="123"/>
                    <a:pt x="36" y="122"/>
                    <a:pt x="34" y="123"/>
                  </a:cubicBezTo>
                  <a:cubicBezTo>
                    <a:pt x="32" y="124"/>
                    <a:pt x="31" y="126"/>
                    <a:pt x="32" y="128"/>
                  </a:cubicBezTo>
                  <a:cubicBezTo>
                    <a:pt x="33" y="130"/>
                    <a:pt x="35" y="130"/>
                    <a:pt x="37" y="129"/>
                  </a:cubicBezTo>
                  <a:cubicBezTo>
                    <a:pt x="39" y="129"/>
                    <a:pt x="40" y="126"/>
                    <a:pt x="39" y="124"/>
                  </a:cubicBezTo>
                  <a:close/>
                  <a:moveTo>
                    <a:pt x="149" y="70"/>
                  </a:moveTo>
                  <a:cubicBezTo>
                    <a:pt x="109" y="60"/>
                    <a:pt x="109" y="60"/>
                    <a:pt x="109" y="60"/>
                  </a:cubicBezTo>
                  <a:cubicBezTo>
                    <a:pt x="98" y="85"/>
                    <a:pt x="98" y="85"/>
                    <a:pt x="98" y="85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126" y="23"/>
                    <a:pt x="126" y="23"/>
                    <a:pt x="126" y="23"/>
                  </a:cubicBezTo>
                  <a:lnTo>
                    <a:pt x="149" y="70"/>
                  </a:lnTo>
                  <a:close/>
                  <a:moveTo>
                    <a:pt x="125" y="38"/>
                  </a:moveTo>
                  <a:cubicBezTo>
                    <a:pt x="122" y="34"/>
                    <a:pt x="116" y="32"/>
                    <a:pt x="111" y="34"/>
                  </a:cubicBezTo>
                  <a:cubicBezTo>
                    <a:pt x="107" y="36"/>
                    <a:pt x="105" y="42"/>
                    <a:pt x="107" y="47"/>
                  </a:cubicBezTo>
                  <a:cubicBezTo>
                    <a:pt x="109" y="52"/>
                    <a:pt x="115" y="54"/>
                    <a:pt x="120" y="51"/>
                  </a:cubicBezTo>
                  <a:cubicBezTo>
                    <a:pt x="125" y="49"/>
                    <a:pt x="127" y="43"/>
                    <a:pt x="125" y="38"/>
                  </a:cubicBezTo>
                  <a:close/>
                  <a:moveTo>
                    <a:pt x="102" y="100"/>
                  </a:moveTo>
                  <a:cubicBezTo>
                    <a:pt x="48" y="126"/>
                    <a:pt x="48" y="126"/>
                    <a:pt x="48" y="126"/>
                  </a:cubicBezTo>
                  <a:cubicBezTo>
                    <a:pt x="60" y="151"/>
                    <a:pt x="60" y="151"/>
                    <a:pt x="60" y="151"/>
                  </a:cubicBezTo>
                  <a:cubicBezTo>
                    <a:pt x="83" y="140"/>
                    <a:pt x="83" y="140"/>
                    <a:pt x="83" y="140"/>
                  </a:cubicBezTo>
                  <a:cubicBezTo>
                    <a:pt x="87" y="131"/>
                    <a:pt x="87" y="131"/>
                    <a:pt x="87" y="131"/>
                  </a:cubicBezTo>
                  <a:cubicBezTo>
                    <a:pt x="89" y="124"/>
                    <a:pt x="96" y="120"/>
                    <a:pt x="102" y="115"/>
                  </a:cubicBezTo>
                  <a:cubicBezTo>
                    <a:pt x="108" y="111"/>
                    <a:pt x="113" y="107"/>
                    <a:pt x="115" y="103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3" y="99"/>
                    <a:pt x="106" y="99"/>
                    <a:pt x="102" y="1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8" name="任意多边形: 形状 27"/>
            <p:cNvSpPr/>
            <p:nvPr/>
          </p:nvSpPr>
          <p:spPr bwMode="auto">
            <a:xfrm>
              <a:off x="8762108" y="3705658"/>
              <a:ext cx="410149" cy="301759"/>
            </a:xfrm>
            <a:custGeom>
              <a:avLst/>
              <a:gdLst>
                <a:gd name="T0" fmla="*/ 182 w 197"/>
                <a:gd name="T1" fmla="*/ 0 h 144"/>
                <a:gd name="T2" fmla="*/ 15 w 197"/>
                <a:gd name="T3" fmla="*/ 0 h 144"/>
                <a:gd name="T4" fmla="*/ 0 w 197"/>
                <a:gd name="T5" fmla="*/ 15 h 144"/>
                <a:gd name="T6" fmla="*/ 0 w 197"/>
                <a:gd name="T7" fmla="*/ 129 h 144"/>
                <a:gd name="T8" fmla="*/ 15 w 197"/>
                <a:gd name="T9" fmla="*/ 144 h 144"/>
                <a:gd name="T10" fmla="*/ 182 w 197"/>
                <a:gd name="T11" fmla="*/ 144 h 144"/>
                <a:gd name="T12" fmla="*/ 197 w 197"/>
                <a:gd name="T13" fmla="*/ 129 h 144"/>
                <a:gd name="T14" fmla="*/ 197 w 197"/>
                <a:gd name="T15" fmla="*/ 15 h 144"/>
                <a:gd name="T16" fmla="*/ 182 w 197"/>
                <a:gd name="T17" fmla="*/ 0 h 144"/>
                <a:gd name="T18" fmla="*/ 184 w 197"/>
                <a:gd name="T19" fmla="*/ 122 h 144"/>
                <a:gd name="T20" fmla="*/ 13 w 197"/>
                <a:gd name="T21" fmla="*/ 122 h 144"/>
                <a:gd name="T22" fmla="*/ 13 w 197"/>
                <a:gd name="T23" fmla="*/ 14 h 144"/>
                <a:gd name="T24" fmla="*/ 184 w 197"/>
                <a:gd name="T25" fmla="*/ 14 h 144"/>
                <a:gd name="T26" fmla="*/ 184 w 197"/>
                <a:gd name="T27" fmla="*/ 122 h 144"/>
                <a:gd name="T28" fmla="*/ 158 w 197"/>
                <a:gd name="T29" fmla="*/ 68 h 144"/>
                <a:gd name="T30" fmla="*/ 130 w 197"/>
                <a:gd name="T31" fmla="*/ 95 h 144"/>
                <a:gd name="T32" fmla="*/ 130 w 197"/>
                <a:gd name="T33" fmla="*/ 81 h 144"/>
                <a:gd name="T34" fmla="*/ 143 w 197"/>
                <a:gd name="T35" fmla="*/ 68 h 144"/>
                <a:gd name="T36" fmla="*/ 130 w 197"/>
                <a:gd name="T37" fmla="*/ 55 h 144"/>
                <a:gd name="T38" fmla="*/ 130 w 197"/>
                <a:gd name="T39" fmla="*/ 41 h 144"/>
                <a:gd name="T40" fmla="*/ 158 w 197"/>
                <a:gd name="T41" fmla="*/ 68 h 144"/>
                <a:gd name="T42" fmla="*/ 67 w 197"/>
                <a:gd name="T43" fmla="*/ 95 h 144"/>
                <a:gd name="T44" fmla="*/ 40 w 197"/>
                <a:gd name="T45" fmla="*/ 68 h 144"/>
                <a:gd name="T46" fmla="*/ 67 w 197"/>
                <a:gd name="T47" fmla="*/ 41 h 144"/>
                <a:gd name="T48" fmla="*/ 67 w 197"/>
                <a:gd name="T49" fmla="*/ 55 h 144"/>
                <a:gd name="T50" fmla="*/ 54 w 197"/>
                <a:gd name="T51" fmla="*/ 68 h 144"/>
                <a:gd name="T52" fmla="*/ 67 w 197"/>
                <a:gd name="T53" fmla="*/ 81 h 144"/>
                <a:gd name="T54" fmla="*/ 67 w 197"/>
                <a:gd name="T55" fmla="*/ 95 h 144"/>
                <a:gd name="T56" fmla="*/ 86 w 197"/>
                <a:gd name="T57" fmla="*/ 107 h 144"/>
                <a:gd name="T58" fmla="*/ 78 w 197"/>
                <a:gd name="T59" fmla="*/ 107 h 144"/>
                <a:gd name="T60" fmla="*/ 111 w 197"/>
                <a:gd name="T61" fmla="*/ 28 h 144"/>
                <a:gd name="T62" fmla="*/ 119 w 197"/>
                <a:gd name="T63" fmla="*/ 28 h 144"/>
                <a:gd name="T64" fmla="*/ 86 w 197"/>
                <a:gd name="T65" fmla="*/ 10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144">
                  <a:moveTo>
                    <a:pt x="18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7"/>
                    <a:pt x="7" y="144"/>
                    <a:pt x="15" y="144"/>
                  </a:cubicBezTo>
                  <a:cubicBezTo>
                    <a:pt x="182" y="144"/>
                    <a:pt x="182" y="144"/>
                    <a:pt x="182" y="144"/>
                  </a:cubicBezTo>
                  <a:cubicBezTo>
                    <a:pt x="190" y="144"/>
                    <a:pt x="197" y="137"/>
                    <a:pt x="197" y="129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7"/>
                    <a:pt x="190" y="0"/>
                    <a:pt x="182" y="0"/>
                  </a:cubicBezTo>
                  <a:close/>
                  <a:moveTo>
                    <a:pt x="184" y="122"/>
                  </a:moveTo>
                  <a:cubicBezTo>
                    <a:pt x="13" y="122"/>
                    <a:pt x="13" y="122"/>
                    <a:pt x="13" y="12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84" y="14"/>
                    <a:pt x="184" y="14"/>
                    <a:pt x="184" y="14"/>
                  </a:cubicBezTo>
                  <a:lnTo>
                    <a:pt x="184" y="122"/>
                  </a:lnTo>
                  <a:close/>
                  <a:moveTo>
                    <a:pt x="158" y="68"/>
                  </a:moveTo>
                  <a:cubicBezTo>
                    <a:pt x="130" y="95"/>
                    <a:pt x="130" y="95"/>
                    <a:pt x="130" y="95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43" y="68"/>
                    <a:pt x="143" y="68"/>
                    <a:pt x="143" y="68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30" y="41"/>
                    <a:pt x="130" y="41"/>
                    <a:pt x="130" y="41"/>
                  </a:cubicBezTo>
                  <a:lnTo>
                    <a:pt x="158" y="68"/>
                  </a:lnTo>
                  <a:close/>
                  <a:moveTo>
                    <a:pt x="67" y="95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67" y="81"/>
                    <a:pt x="67" y="81"/>
                    <a:pt x="67" y="81"/>
                  </a:cubicBezTo>
                  <a:lnTo>
                    <a:pt x="67" y="95"/>
                  </a:lnTo>
                  <a:close/>
                  <a:moveTo>
                    <a:pt x="86" y="107"/>
                  </a:moveTo>
                  <a:cubicBezTo>
                    <a:pt x="78" y="107"/>
                    <a:pt x="78" y="107"/>
                    <a:pt x="78" y="107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9" y="28"/>
                    <a:pt x="119" y="28"/>
                    <a:pt x="119" y="28"/>
                  </a:cubicBezTo>
                  <a:lnTo>
                    <a:pt x="86" y="10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29" name="任意多边形: 形状 28"/>
            <p:cNvSpPr/>
            <p:nvPr/>
          </p:nvSpPr>
          <p:spPr bwMode="auto">
            <a:xfrm>
              <a:off x="8426783" y="4991531"/>
              <a:ext cx="489720" cy="492669"/>
            </a:xfrm>
            <a:custGeom>
              <a:avLst/>
              <a:gdLst>
                <a:gd name="T0" fmla="*/ 98 w 208"/>
                <a:gd name="T1" fmla="*/ 71 h 209"/>
                <a:gd name="T2" fmla="*/ 76 w 208"/>
                <a:gd name="T3" fmla="*/ 52 h 209"/>
                <a:gd name="T4" fmla="*/ 85 w 208"/>
                <a:gd name="T5" fmla="*/ 41 h 209"/>
                <a:gd name="T6" fmla="*/ 98 w 208"/>
                <a:gd name="T7" fmla="*/ 53 h 209"/>
                <a:gd name="T8" fmla="*/ 125 w 208"/>
                <a:gd name="T9" fmla="*/ 29 h 209"/>
                <a:gd name="T10" fmla="*/ 134 w 208"/>
                <a:gd name="T11" fmla="*/ 40 h 209"/>
                <a:gd name="T12" fmla="*/ 98 w 208"/>
                <a:gd name="T13" fmla="*/ 71 h 209"/>
                <a:gd name="T14" fmla="*/ 55 w 208"/>
                <a:gd name="T15" fmla="*/ 49 h 209"/>
                <a:gd name="T16" fmla="*/ 104 w 208"/>
                <a:gd name="T17" fmla="*/ 0 h 209"/>
                <a:gd name="T18" fmla="*/ 153 w 208"/>
                <a:gd name="T19" fmla="*/ 49 h 209"/>
                <a:gd name="T20" fmla="*/ 104 w 208"/>
                <a:gd name="T21" fmla="*/ 98 h 209"/>
                <a:gd name="T22" fmla="*/ 55 w 208"/>
                <a:gd name="T23" fmla="*/ 49 h 209"/>
                <a:gd name="T24" fmla="*/ 67 w 208"/>
                <a:gd name="T25" fmla="*/ 49 h 209"/>
                <a:gd name="T26" fmla="*/ 104 w 208"/>
                <a:gd name="T27" fmla="*/ 86 h 209"/>
                <a:gd name="T28" fmla="*/ 141 w 208"/>
                <a:gd name="T29" fmla="*/ 49 h 209"/>
                <a:gd name="T30" fmla="*/ 104 w 208"/>
                <a:gd name="T31" fmla="*/ 12 h 209"/>
                <a:gd name="T32" fmla="*/ 67 w 208"/>
                <a:gd name="T33" fmla="*/ 49 h 209"/>
                <a:gd name="T34" fmla="*/ 108 w 208"/>
                <a:gd name="T35" fmla="*/ 147 h 209"/>
                <a:gd name="T36" fmla="*/ 108 w 208"/>
                <a:gd name="T37" fmla="*/ 209 h 209"/>
                <a:gd name="T38" fmla="*/ 180 w 208"/>
                <a:gd name="T39" fmla="*/ 174 h 209"/>
                <a:gd name="T40" fmla="*/ 180 w 208"/>
                <a:gd name="T41" fmla="*/ 146 h 209"/>
                <a:gd name="T42" fmla="*/ 134 w 208"/>
                <a:gd name="T43" fmla="*/ 169 h 209"/>
                <a:gd name="T44" fmla="*/ 108 w 208"/>
                <a:gd name="T45" fmla="*/ 147 h 209"/>
                <a:gd name="T46" fmla="*/ 0 w 208"/>
                <a:gd name="T47" fmla="*/ 134 h 209"/>
                <a:gd name="T48" fmla="*/ 74 w 208"/>
                <a:gd name="T49" fmla="*/ 170 h 209"/>
                <a:gd name="T50" fmla="*/ 106 w 208"/>
                <a:gd name="T51" fmla="*/ 139 h 209"/>
                <a:gd name="T52" fmla="*/ 32 w 208"/>
                <a:gd name="T53" fmla="*/ 103 h 209"/>
                <a:gd name="T54" fmla="*/ 0 w 208"/>
                <a:gd name="T55" fmla="*/ 134 h 209"/>
                <a:gd name="T56" fmla="*/ 208 w 208"/>
                <a:gd name="T57" fmla="*/ 126 h 209"/>
                <a:gd name="T58" fmla="*/ 180 w 208"/>
                <a:gd name="T59" fmla="*/ 103 h 209"/>
                <a:gd name="T60" fmla="*/ 106 w 208"/>
                <a:gd name="T61" fmla="*/ 139 h 209"/>
                <a:gd name="T62" fmla="*/ 134 w 208"/>
                <a:gd name="T63" fmla="*/ 162 h 209"/>
                <a:gd name="T64" fmla="*/ 208 w 208"/>
                <a:gd name="T65" fmla="*/ 126 h 209"/>
                <a:gd name="T66" fmla="*/ 32 w 208"/>
                <a:gd name="T67" fmla="*/ 156 h 209"/>
                <a:gd name="T68" fmla="*/ 32 w 208"/>
                <a:gd name="T69" fmla="*/ 174 h 209"/>
                <a:gd name="T70" fmla="*/ 104 w 208"/>
                <a:gd name="T71" fmla="*/ 209 h 209"/>
                <a:gd name="T72" fmla="*/ 104 w 208"/>
                <a:gd name="T73" fmla="*/ 148 h 209"/>
                <a:gd name="T74" fmla="*/ 75 w 208"/>
                <a:gd name="T75" fmla="*/ 176 h 209"/>
                <a:gd name="T76" fmla="*/ 32 w 208"/>
                <a:gd name="T77" fmla="*/ 156 h 209"/>
                <a:gd name="T78" fmla="*/ 68 w 208"/>
                <a:gd name="T79" fmla="*/ 92 h 209"/>
                <a:gd name="T80" fmla="*/ 62 w 208"/>
                <a:gd name="T81" fmla="*/ 86 h 209"/>
                <a:gd name="T82" fmla="*/ 34 w 208"/>
                <a:gd name="T83" fmla="*/ 101 h 209"/>
                <a:gd name="T84" fmla="*/ 43 w 208"/>
                <a:gd name="T85" fmla="*/ 105 h 209"/>
                <a:gd name="T86" fmla="*/ 68 w 208"/>
                <a:gd name="T87" fmla="*/ 92 h 209"/>
                <a:gd name="T88" fmla="*/ 137 w 208"/>
                <a:gd name="T89" fmla="*/ 91 h 209"/>
                <a:gd name="T90" fmla="*/ 165 w 208"/>
                <a:gd name="T91" fmla="*/ 105 h 209"/>
                <a:gd name="T92" fmla="*/ 174 w 208"/>
                <a:gd name="T93" fmla="*/ 101 h 209"/>
                <a:gd name="T94" fmla="*/ 143 w 208"/>
                <a:gd name="T95" fmla="*/ 85 h 209"/>
                <a:gd name="T96" fmla="*/ 137 w 208"/>
                <a:gd name="T97" fmla="*/ 9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09">
                  <a:moveTo>
                    <a:pt x="98" y="71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34" y="40"/>
                    <a:pt x="134" y="40"/>
                    <a:pt x="134" y="40"/>
                  </a:cubicBezTo>
                  <a:lnTo>
                    <a:pt x="98" y="71"/>
                  </a:lnTo>
                  <a:close/>
                  <a:moveTo>
                    <a:pt x="55" y="49"/>
                  </a:moveTo>
                  <a:cubicBezTo>
                    <a:pt x="55" y="22"/>
                    <a:pt x="77" y="0"/>
                    <a:pt x="104" y="0"/>
                  </a:cubicBezTo>
                  <a:cubicBezTo>
                    <a:pt x="131" y="0"/>
                    <a:pt x="153" y="22"/>
                    <a:pt x="153" y="49"/>
                  </a:cubicBezTo>
                  <a:cubicBezTo>
                    <a:pt x="153" y="76"/>
                    <a:pt x="131" y="98"/>
                    <a:pt x="104" y="98"/>
                  </a:cubicBezTo>
                  <a:cubicBezTo>
                    <a:pt x="77" y="98"/>
                    <a:pt x="55" y="76"/>
                    <a:pt x="55" y="49"/>
                  </a:cubicBezTo>
                  <a:close/>
                  <a:moveTo>
                    <a:pt x="67" y="49"/>
                  </a:moveTo>
                  <a:cubicBezTo>
                    <a:pt x="67" y="69"/>
                    <a:pt x="84" y="86"/>
                    <a:pt x="104" y="86"/>
                  </a:cubicBezTo>
                  <a:cubicBezTo>
                    <a:pt x="124" y="86"/>
                    <a:pt x="141" y="69"/>
                    <a:pt x="141" y="49"/>
                  </a:cubicBezTo>
                  <a:cubicBezTo>
                    <a:pt x="141" y="28"/>
                    <a:pt x="124" y="12"/>
                    <a:pt x="104" y="12"/>
                  </a:cubicBezTo>
                  <a:cubicBezTo>
                    <a:pt x="84" y="12"/>
                    <a:pt x="67" y="28"/>
                    <a:pt x="67" y="49"/>
                  </a:cubicBezTo>
                  <a:close/>
                  <a:moveTo>
                    <a:pt x="108" y="147"/>
                  </a:moveTo>
                  <a:cubicBezTo>
                    <a:pt x="108" y="209"/>
                    <a:pt x="108" y="209"/>
                    <a:pt x="108" y="209"/>
                  </a:cubicBezTo>
                  <a:cubicBezTo>
                    <a:pt x="180" y="174"/>
                    <a:pt x="180" y="174"/>
                    <a:pt x="180" y="174"/>
                  </a:cubicBezTo>
                  <a:cubicBezTo>
                    <a:pt x="180" y="146"/>
                    <a:pt x="180" y="146"/>
                    <a:pt x="180" y="146"/>
                  </a:cubicBezTo>
                  <a:cubicBezTo>
                    <a:pt x="134" y="169"/>
                    <a:pt x="134" y="169"/>
                    <a:pt x="134" y="169"/>
                  </a:cubicBezTo>
                  <a:lnTo>
                    <a:pt x="108" y="147"/>
                  </a:lnTo>
                  <a:close/>
                  <a:moveTo>
                    <a:pt x="0" y="134"/>
                  </a:moveTo>
                  <a:cubicBezTo>
                    <a:pt x="74" y="170"/>
                    <a:pt x="74" y="170"/>
                    <a:pt x="74" y="17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0" y="134"/>
                  </a:lnTo>
                  <a:close/>
                  <a:moveTo>
                    <a:pt x="208" y="126"/>
                  </a:moveTo>
                  <a:cubicBezTo>
                    <a:pt x="180" y="103"/>
                    <a:pt x="180" y="103"/>
                    <a:pt x="180" y="103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34" y="162"/>
                    <a:pt x="134" y="162"/>
                    <a:pt x="134" y="162"/>
                  </a:cubicBezTo>
                  <a:lnTo>
                    <a:pt x="208" y="126"/>
                  </a:lnTo>
                  <a:close/>
                  <a:moveTo>
                    <a:pt x="32" y="156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75" y="176"/>
                    <a:pt x="75" y="176"/>
                    <a:pt x="75" y="176"/>
                  </a:cubicBezTo>
                  <a:lnTo>
                    <a:pt x="32" y="156"/>
                  </a:lnTo>
                  <a:close/>
                  <a:moveTo>
                    <a:pt x="68" y="92"/>
                  </a:moveTo>
                  <a:cubicBezTo>
                    <a:pt x="66" y="90"/>
                    <a:pt x="64" y="88"/>
                    <a:pt x="62" y="86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43" y="105"/>
                    <a:pt x="43" y="105"/>
                    <a:pt x="43" y="105"/>
                  </a:cubicBezTo>
                  <a:lnTo>
                    <a:pt x="68" y="92"/>
                  </a:lnTo>
                  <a:close/>
                  <a:moveTo>
                    <a:pt x="137" y="91"/>
                  </a:moveTo>
                  <a:cubicBezTo>
                    <a:pt x="165" y="105"/>
                    <a:pt x="165" y="105"/>
                    <a:pt x="165" y="105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43" y="85"/>
                    <a:pt x="143" y="85"/>
                    <a:pt x="143" y="85"/>
                  </a:cubicBezTo>
                  <a:cubicBezTo>
                    <a:pt x="142" y="87"/>
                    <a:pt x="140" y="89"/>
                    <a:pt x="137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61" name="išľíďè"/>
          <p:cNvSpPr/>
          <p:nvPr/>
        </p:nvSpPr>
        <p:spPr bwMode="auto">
          <a:xfrm>
            <a:off x="2778998" y="4616010"/>
            <a:ext cx="935006" cy="41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Partition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2" name="iSlíďè"/>
          <p:cNvSpPr txBox="1"/>
          <p:nvPr/>
        </p:nvSpPr>
        <p:spPr bwMode="auto">
          <a:xfrm>
            <a:off x="2558373" y="4264969"/>
            <a:ext cx="73667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黑市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分区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3" name="išľíďè"/>
          <p:cNvSpPr/>
          <p:nvPr/>
        </p:nvSpPr>
        <p:spPr bwMode="auto">
          <a:xfrm>
            <a:off x="2511008" y="3332177"/>
            <a:ext cx="1228242" cy="33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 smtClean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Homepage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4" name="iSlíďè"/>
          <p:cNvSpPr txBox="1"/>
          <p:nvPr/>
        </p:nvSpPr>
        <p:spPr bwMode="auto">
          <a:xfrm>
            <a:off x="2364958" y="3013804"/>
            <a:ext cx="83142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黑市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主页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5" name="išľíďè"/>
          <p:cNvSpPr/>
          <p:nvPr/>
        </p:nvSpPr>
        <p:spPr bwMode="auto">
          <a:xfrm>
            <a:off x="1837220" y="1986225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Login and Registration Interface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6" name="iSlíďè"/>
          <p:cNvSpPr txBox="1"/>
          <p:nvPr/>
        </p:nvSpPr>
        <p:spPr bwMode="auto">
          <a:xfrm>
            <a:off x="1837055" y="1664124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登陆与注册界面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7" name="išľíďè"/>
          <p:cNvSpPr/>
          <p:nvPr/>
        </p:nvSpPr>
        <p:spPr bwMode="auto">
          <a:xfrm>
            <a:off x="8731599" y="2043176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Commodity Details Interface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68" name="iSlíďè"/>
          <p:cNvSpPr txBox="1"/>
          <p:nvPr/>
        </p:nvSpPr>
        <p:spPr bwMode="auto">
          <a:xfrm>
            <a:off x="8731599" y="167567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商品详细信息界面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71" name="išľíďè"/>
          <p:cNvSpPr/>
          <p:nvPr/>
        </p:nvSpPr>
        <p:spPr bwMode="auto">
          <a:xfrm>
            <a:off x="8928969" y="3381411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Commodity Release Interface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72" name="iSlíďè"/>
          <p:cNvSpPr txBox="1"/>
          <p:nvPr/>
        </p:nvSpPr>
        <p:spPr bwMode="auto">
          <a:xfrm>
            <a:off x="8928969" y="301391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商品发布界面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73" name="išľíďè"/>
          <p:cNvSpPr/>
          <p:nvPr/>
        </p:nvSpPr>
        <p:spPr bwMode="auto">
          <a:xfrm>
            <a:off x="8731599" y="475253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Commodity Management Interface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74" name="iSlíďè"/>
          <p:cNvSpPr txBox="1"/>
          <p:nvPr/>
        </p:nvSpPr>
        <p:spPr bwMode="auto">
          <a:xfrm>
            <a:off x="8731599" y="438503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商品管理界面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1" grpId="0"/>
      <p:bldP spid="72" grpId="0"/>
      <p:bldP spid="73" grpId="0"/>
      <p:bldP spid="74" grpId="0"/>
    </p:bldLst>
  </p:timing>
</p:sld>
</file>

<file path=ppt/tags/tag1.xml><?xml version="1.0" encoding="utf-8"?>
<p:tagLst xmlns:p="http://schemas.openxmlformats.org/presentationml/2006/main">
  <p:tag name="KSO_WM_MEDIACOVER_FLAG" val="1"/>
</p:tagLst>
</file>

<file path=ppt/tags/tag2.xml><?xml version="1.0" encoding="utf-8"?>
<p:tagLst xmlns:p="http://schemas.openxmlformats.org/presentationml/2006/main">
  <p:tag name="ISPRING_PRESENTATION_TITLE" val="83"/>
</p:tagLst>
</file>

<file path=ppt/theme/theme1.xml><?xml version="1.0" encoding="utf-8"?>
<a:theme xmlns:a="http://schemas.openxmlformats.org/drawingml/2006/main" name="千图网海量PPT模板www.58pic.com ​​">
  <a:themeElements>
    <a:clrScheme name="自定义 2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C87960"/>
      </a:accent2>
      <a:accent3>
        <a:srgbClr val="3F3F3F"/>
      </a:accent3>
      <a:accent4>
        <a:srgbClr val="C87960"/>
      </a:accent4>
      <a:accent5>
        <a:srgbClr val="3F3F3F"/>
      </a:accent5>
      <a:accent6>
        <a:srgbClr val="C87960"/>
      </a:accent6>
      <a:hlink>
        <a:srgbClr val="3F3F3F"/>
      </a:hlink>
      <a:folHlink>
        <a:srgbClr val="C8796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WPS 演示</Application>
  <PresentationFormat>宽屏</PresentationFormat>
  <Paragraphs>114</Paragraphs>
  <Slides>11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宋体</vt:lpstr>
      <vt:lpstr>Wingdings</vt:lpstr>
      <vt:lpstr>Justus oldstyle</vt:lpstr>
      <vt:lpstr>Segoe Print</vt:lpstr>
      <vt:lpstr>Noto Sans S Chinese Thin</vt:lpstr>
      <vt:lpstr>微软雅黑</vt:lpstr>
      <vt:lpstr>Calibri</vt:lpstr>
      <vt:lpstr>Noto Sans S Chinese Medium</vt:lpstr>
      <vt:lpstr>Noto Sans S Chinese Regular</vt:lpstr>
      <vt:lpstr>Noto Sans S Chinese Light</vt:lpstr>
      <vt:lpstr>Calibri Light</vt:lpstr>
      <vt:lpstr>等线</vt:lpstr>
      <vt:lpstr>Hiragino Sans GB W3</vt:lpstr>
      <vt:lpstr>Montserrat</vt:lpstr>
      <vt:lpstr>Arial</vt:lpstr>
      <vt:lpstr>Arial Unicode MS</vt:lpstr>
      <vt:lpstr>等线 Light</vt:lpstr>
      <vt:lpstr>千图网海量PPT模板www.58pic.com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裕、圣</cp:lastModifiedBy>
  <cp:revision>48</cp:revision>
  <dcterms:created xsi:type="dcterms:W3CDTF">2018-04-10T04:31:00Z</dcterms:created>
  <dcterms:modified xsi:type="dcterms:W3CDTF">2019-05-20T16:16:34Z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